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7"/>
  </p:notesMasterIdLst>
  <p:handoutMasterIdLst>
    <p:handoutMasterId r:id="rId18"/>
  </p:handoutMasterIdLst>
  <p:sldIdLst>
    <p:sldId id="258" r:id="rId5"/>
    <p:sldId id="265" r:id="rId6"/>
    <p:sldId id="268" r:id="rId7"/>
    <p:sldId id="272" r:id="rId8"/>
    <p:sldId id="277" r:id="rId9"/>
    <p:sldId id="300" r:id="rId10"/>
    <p:sldId id="301" r:id="rId11"/>
    <p:sldId id="287" r:id="rId12"/>
    <p:sldId id="303" r:id="rId13"/>
    <p:sldId id="302" r:id="rId14"/>
    <p:sldId id="292" r:id="rId15"/>
    <p:sldId id="299" r:id="rId16"/>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peak Pro" panose="020B0504020101020102" pitchFamily="34" charset="0"/>
      <p:regular r:id="rId27"/>
      <p:bold r:id="rId28"/>
      <p:italic r:id="rId29"/>
      <p:boldItalic r:id="rId30"/>
    </p:embeddedFont>
  </p:embeddedFont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08DE8-0CC7-4194-87D6-CB582265FCE8}" v="3" dt="2023-02-16T09:11:33.769"/>
    <p1510:client id="{BF56B9AB-9B6A-FE35-0FE3-920D54E35403}" v="4" dt="2023-06-24T22:09:26.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249" autoAdjust="0"/>
  </p:normalViewPr>
  <p:slideViewPr>
    <p:cSldViewPr snapToGrid="0">
      <p:cViewPr varScale="1">
        <p:scale>
          <a:sx n="86" d="100"/>
          <a:sy n="86" d="100"/>
        </p:scale>
        <p:origin x="331" y="58"/>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83" d="100"/>
          <a:sy n="83" d="100"/>
        </p:scale>
        <p:origin x="306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nelia Aigner" userId="b83eb18d-55cf-4668-aa34-b9c50d7c57aa" providerId="ADAL" clId="{9E28F12F-67F5-4FF7-8854-5585BF6C0308}"/>
    <pc:docChg chg="undo custSel modSld">
      <pc:chgData name="Cornelia Aigner" userId="b83eb18d-55cf-4668-aa34-b9c50d7c57aa" providerId="ADAL" clId="{9E28F12F-67F5-4FF7-8854-5585BF6C0308}" dt="2022-10-03T18:05:09.532" v="25" actId="14826"/>
      <pc:docMkLst>
        <pc:docMk/>
      </pc:docMkLst>
      <pc:sldChg chg="modSp mod">
        <pc:chgData name="Cornelia Aigner" userId="b83eb18d-55cf-4668-aa34-b9c50d7c57aa" providerId="ADAL" clId="{9E28F12F-67F5-4FF7-8854-5585BF6C0308}" dt="2022-10-03T18:05:09.532" v="25" actId="14826"/>
        <pc:sldMkLst>
          <pc:docMk/>
          <pc:sldMk cId="363015877" sldId="299"/>
        </pc:sldMkLst>
        <pc:picChg chg="mod">
          <ac:chgData name="Cornelia Aigner" userId="b83eb18d-55cf-4668-aa34-b9c50d7c57aa" providerId="ADAL" clId="{9E28F12F-67F5-4FF7-8854-5585BF6C0308}" dt="2022-10-03T18:05:09.532" v="25" actId="14826"/>
          <ac:picMkLst>
            <pc:docMk/>
            <pc:sldMk cId="363015877" sldId="299"/>
            <ac:picMk id="8" creationId="{D1D72D97-6D7E-4DB3-823A-EEA0982051C7}"/>
          </ac:picMkLst>
        </pc:picChg>
      </pc:sldChg>
    </pc:docChg>
  </pc:docChgLst>
  <pc:docChgLst>
    <pc:chgData name="Cornelia Aigner" userId="b83eb18d-55cf-4668-aa34-b9c50d7c57aa" providerId="ADAL" clId="{3E008DE8-0CC7-4194-87D6-CB582265FCE8}"/>
    <pc:docChg chg="custSel modSld">
      <pc:chgData name="Cornelia Aigner" userId="b83eb18d-55cf-4668-aa34-b9c50d7c57aa" providerId="ADAL" clId="{3E008DE8-0CC7-4194-87D6-CB582265FCE8}" dt="2023-02-16T09:17:11.788" v="44" actId="20577"/>
      <pc:docMkLst>
        <pc:docMk/>
      </pc:docMkLst>
      <pc:sldChg chg="modSp mod">
        <pc:chgData name="Cornelia Aigner" userId="b83eb18d-55cf-4668-aa34-b9c50d7c57aa" providerId="ADAL" clId="{3E008DE8-0CC7-4194-87D6-CB582265FCE8}" dt="2023-02-16T09:15:44.498" v="8" actId="20577"/>
        <pc:sldMkLst>
          <pc:docMk/>
          <pc:sldMk cId="3013068127" sldId="258"/>
        </pc:sldMkLst>
        <pc:spChg chg="mod">
          <ac:chgData name="Cornelia Aigner" userId="b83eb18d-55cf-4668-aa34-b9c50d7c57aa" providerId="ADAL" clId="{3E008DE8-0CC7-4194-87D6-CB582265FCE8}" dt="2023-02-16T09:15:44.498" v="8" actId="20577"/>
          <ac:spMkLst>
            <pc:docMk/>
            <pc:sldMk cId="3013068127" sldId="258"/>
            <ac:spMk id="4" creationId="{42484CCC-9AB9-41BA-BF31-C9CA5A121895}"/>
          </ac:spMkLst>
        </pc:spChg>
      </pc:sldChg>
      <pc:sldChg chg="modSp mod">
        <pc:chgData name="Cornelia Aigner" userId="b83eb18d-55cf-4668-aa34-b9c50d7c57aa" providerId="ADAL" clId="{3E008DE8-0CC7-4194-87D6-CB582265FCE8}" dt="2023-02-16T09:15:49.564" v="12" actId="20577"/>
        <pc:sldMkLst>
          <pc:docMk/>
          <pc:sldMk cId="1372925144" sldId="265"/>
        </pc:sldMkLst>
        <pc:spChg chg="mod">
          <ac:chgData name="Cornelia Aigner" userId="b83eb18d-55cf-4668-aa34-b9c50d7c57aa" providerId="ADAL" clId="{3E008DE8-0CC7-4194-87D6-CB582265FCE8}" dt="2023-02-16T09:15:49.564" v="12" actId="20577"/>
          <ac:spMkLst>
            <pc:docMk/>
            <pc:sldMk cId="1372925144" sldId="265"/>
            <ac:spMk id="7" creationId="{C4252A41-D1CF-4A54-AC0D-995C22071BB3}"/>
          </ac:spMkLst>
        </pc:spChg>
      </pc:sldChg>
      <pc:sldChg chg="modSp mod">
        <pc:chgData name="Cornelia Aigner" userId="b83eb18d-55cf-4668-aa34-b9c50d7c57aa" providerId="ADAL" clId="{3E008DE8-0CC7-4194-87D6-CB582265FCE8}" dt="2023-02-16T09:15:55.499" v="16" actId="20577"/>
        <pc:sldMkLst>
          <pc:docMk/>
          <pc:sldMk cId="1920497168" sldId="268"/>
        </pc:sldMkLst>
        <pc:spChg chg="mod">
          <ac:chgData name="Cornelia Aigner" userId="b83eb18d-55cf-4668-aa34-b9c50d7c57aa" providerId="ADAL" clId="{3E008DE8-0CC7-4194-87D6-CB582265FCE8}" dt="2023-02-16T09:15:55.499" v="16" actId="20577"/>
          <ac:spMkLst>
            <pc:docMk/>
            <pc:sldMk cId="1920497168" sldId="268"/>
            <ac:spMk id="5" creationId="{09A18759-B9AA-49AB-A320-92AF51051E70}"/>
          </ac:spMkLst>
        </pc:spChg>
      </pc:sldChg>
      <pc:sldChg chg="modSp mod">
        <pc:chgData name="Cornelia Aigner" userId="b83eb18d-55cf-4668-aa34-b9c50d7c57aa" providerId="ADAL" clId="{3E008DE8-0CC7-4194-87D6-CB582265FCE8}" dt="2023-02-16T09:16:01.609" v="20" actId="20577"/>
        <pc:sldMkLst>
          <pc:docMk/>
          <pc:sldMk cId="2637958213" sldId="272"/>
        </pc:sldMkLst>
        <pc:spChg chg="mod">
          <ac:chgData name="Cornelia Aigner" userId="b83eb18d-55cf-4668-aa34-b9c50d7c57aa" providerId="ADAL" clId="{3E008DE8-0CC7-4194-87D6-CB582265FCE8}" dt="2023-02-16T09:16:01.609" v="20" actId="20577"/>
          <ac:spMkLst>
            <pc:docMk/>
            <pc:sldMk cId="2637958213" sldId="272"/>
            <ac:spMk id="9" creationId="{8527968E-142A-49A3-8ED6-285EDE03F378}"/>
          </ac:spMkLst>
        </pc:spChg>
      </pc:sldChg>
      <pc:sldChg chg="modSp mod">
        <pc:chgData name="Cornelia Aigner" userId="b83eb18d-55cf-4668-aa34-b9c50d7c57aa" providerId="ADAL" clId="{3E008DE8-0CC7-4194-87D6-CB582265FCE8}" dt="2023-02-16T09:16:07.099" v="24" actId="20577"/>
        <pc:sldMkLst>
          <pc:docMk/>
          <pc:sldMk cId="3324330166" sldId="277"/>
        </pc:sldMkLst>
        <pc:spChg chg="mod">
          <ac:chgData name="Cornelia Aigner" userId="b83eb18d-55cf-4668-aa34-b9c50d7c57aa" providerId="ADAL" clId="{3E008DE8-0CC7-4194-87D6-CB582265FCE8}" dt="2023-02-16T09:16:07.099" v="24" actId="20577"/>
          <ac:spMkLst>
            <pc:docMk/>
            <pc:sldMk cId="3324330166" sldId="277"/>
            <ac:spMk id="5" creationId="{ED849212-ABCC-423B-A5BB-8F087B169DC2}"/>
          </ac:spMkLst>
        </pc:spChg>
      </pc:sldChg>
      <pc:sldChg chg="modSp mod">
        <pc:chgData name="Cornelia Aigner" userId="b83eb18d-55cf-4668-aa34-b9c50d7c57aa" providerId="ADAL" clId="{3E008DE8-0CC7-4194-87D6-CB582265FCE8}" dt="2023-02-16T09:16:27.195" v="34" actId="20577"/>
        <pc:sldMkLst>
          <pc:docMk/>
          <pc:sldMk cId="3198773633" sldId="287"/>
        </pc:sldMkLst>
        <pc:spChg chg="mod">
          <ac:chgData name="Cornelia Aigner" userId="b83eb18d-55cf-4668-aa34-b9c50d7c57aa" providerId="ADAL" clId="{3E008DE8-0CC7-4194-87D6-CB582265FCE8}" dt="2023-02-16T09:16:27.195" v="34" actId="20577"/>
          <ac:spMkLst>
            <pc:docMk/>
            <pc:sldMk cId="3198773633" sldId="287"/>
            <ac:spMk id="7" creationId="{E18E7856-1972-4633-98B1-7926DA31AF8F}"/>
          </ac:spMkLst>
        </pc:spChg>
      </pc:sldChg>
      <pc:sldChg chg="modSp mod">
        <pc:chgData name="Cornelia Aigner" userId="b83eb18d-55cf-4668-aa34-b9c50d7c57aa" providerId="ADAL" clId="{3E008DE8-0CC7-4194-87D6-CB582265FCE8}" dt="2023-02-16T09:17:11.788" v="44" actId="20577"/>
        <pc:sldMkLst>
          <pc:docMk/>
          <pc:sldMk cId="643801695" sldId="292"/>
        </pc:sldMkLst>
        <pc:spChg chg="mod">
          <ac:chgData name="Cornelia Aigner" userId="b83eb18d-55cf-4668-aa34-b9c50d7c57aa" providerId="ADAL" clId="{3E008DE8-0CC7-4194-87D6-CB582265FCE8}" dt="2023-02-16T09:17:11.788" v="44" actId="20577"/>
          <ac:spMkLst>
            <pc:docMk/>
            <pc:sldMk cId="643801695" sldId="292"/>
            <ac:spMk id="29" creationId="{5BD9075D-1F42-4726-8EC6-EE8B416392BD}"/>
          </ac:spMkLst>
        </pc:spChg>
      </pc:sldChg>
      <pc:sldChg chg="addSp delSp modSp mod">
        <pc:chgData name="Cornelia Aigner" userId="b83eb18d-55cf-4668-aa34-b9c50d7c57aa" providerId="ADAL" clId="{3E008DE8-0CC7-4194-87D6-CB582265FCE8}" dt="2023-02-16T09:11:33.769" v="6" actId="931"/>
        <pc:sldMkLst>
          <pc:docMk/>
          <pc:sldMk cId="363015877" sldId="299"/>
        </pc:sldMkLst>
        <pc:spChg chg="add del mod">
          <ac:chgData name="Cornelia Aigner" userId="b83eb18d-55cf-4668-aa34-b9c50d7c57aa" providerId="ADAL" clId="{3E008DE8-0CC7-4194-87D6-CB582265FCE8}" dt="2023-02-16T09:11:25.103" v="4" actId="931"/>
          <ac:spMkLst>
            <pc:docMk/>
            <pc:sldMk cId="363015877" sldId="299"/>
            <ac:spMk id="7" creationId="{5E70A23E-767C-3035-1215-ED132AF3EC92}"/>
          </ac:spMkLst>
        </pc:spChg>
        <pc:spChg chg="add del mod">
          <ac:chgData name="Cornelia Aigner" userId="b83eb18d-55cf-4668-aa34-b9c50d7c57aa" providerId="ADAL" clId="{3E008DE8-0CC7-4194-87D6-CB582265FCE8}" dt="2023-02-16T09:11:33.769" v="6" actId="931"/>
          <ac:spMkLst>
            <pc:docMk/>
            <pc:sldMk cId="363015877" sldId="299"/>
            <ac:spMk id="13" creationId="{4D7C560E-FBC0-6876-65F4-478038F5C4E7}"/>
          </ac:spMkLst>
        </pc:spChg>
        <pc:picChg chg="add del mod">
          <ac:chgData name="Cornelia Aigner" userId="b83eb18d-55cf-4668-aa34-b9c50d7c57aa" providerId="ADAL" clId="{3E008DE8-0CC7-4194-87D6-CB582265FCE8}" dt="2023-02-16T09:11:18.803" v="3" actId="478"/>
          <ac:picMkLst>
            <pc:docMk/>
            <pc:sldMk cId="363015877" sldId="299"/>
            <ac:picMk id="4" creationId="{2170C8ED-1349-A484-B0A8-EF0B47B50A05}"/>
          </ac:picMkLst>
        </pc:picChg>
        <pc:picChg chg="del">
          <ac:chgData name="Cornelia Aigner" userId="b83eb18d-55cf-4668-aa34-b9c50d7c57aa" providerId="ADAL" clId="{3E008DE8-0CC7-4194-87D6-CB582265FCE8}" dt="2023-02-16T09:11:13.034" v="1" actId="478"/>
          <ac:picMkLst>
            <pc:docMk/>
            <pc:sldMk cId="363015877" sldId="299"/>
            <ac:picMk id="8" creationId="{D1D72D97-6D7E-4DB3-823A-EEA0982051C7}"/>
          </ac:picMkLst>
        </pc:picChg>
        <pc:picChg chg="add del mod">
          <ac:chgData name="Cornelia Aigner" userId="b83eb18d-55cf-4668-aa34-b9c50d7c57aa" providerId="ADAL" clId="{3E008DE8-0CC7-4194-87D6-CB582265FCE8}" dt="2023-02-16T09:11:28.744" v="5" actId="478"/>
          <ac:picMkLst>
            <pc:docMk/>
            <pc:sldMk cId="363015877" sldId="299"/>
            <ac:picMk id="11" creationId="{930E9F08-FEDA-45D6-1504-93D5DDA4FB88}"/>
          </ac:picMkLst>
        </pc:picChg>
        <pc:picChg chg="add mod">
          <ac:chgData name="Cornelia Aigner" userId="b83eb18d-55cf-4668-aa34-b9c50d7c57aa" providerId="ADAL" clId="{3E008DE8-0CC7-4194-87D6-CB582265FCE8}" dt="2023-02-16T09:11:33.769" v="6" actId="931"/>
          <ac:picMkLst>
            <pc:docMk/>
            <pc:sldMk cId="363015877" sldId="299"/>
            <ac:picMk id="16" creationId="{55CA8C20-95B5-EDE3-FDBC-9978A6C0E2C6}"/>
          </ac:picMkLst>
        </pc:picChg>
      </pc:sldChg>
      <pc:sldChg chg="modSp mod">
        <pc:chgData name="Cornelia Aigner" userId="b83eb18d-55cf-4668-aa34-b9c50d7c57aa" providerId="ADAL" clId="{3E008DE8-0CC7-4194-87D6-CB582265FCE8}" dt="2023-02-16T09:16:11.914" v="28" actId="20577"/>
        <pc:sldMkLst>
          <pc:docMk/>
          <pc:sldMk cId="3550401454" sldId="300"/>
        </pc:sldMkLst>
        <pc:spChg chg="mod">
          <ac:chgData name="Cornelia Aigner" userId="b83eb18d-55cf-4668-aa34-b9c50d7c57aa" providerId="ADAL" clId="{3E008DE8-0CC7-4194-87D6-CB582265FCE8}" dt="2023-02-16T09:16:11.914" v="28" actId="20577"/>
          <ac:spMkLst>
            <pc:docMk/>
            <pc:sldMk cId="3550401454" sldId="300"/>
            <ac:spMk id="9" creationId="{8527968E-142A-49A3-8ED6-285EDE03F378}"/>
          </ac:spMkLst>
        </pc:spChg>
      </pc:sldChg>
      <pc:sldChg chg="modSp mod">
        <pc:chgData name="Cornelia Aigner" userId="b83eb18d-55cf-4668-aa34-b9c50d7c57aa" providerId="ADAL" clId="{3E008DE8-0CC7-4194-87D6-CB582265FCE8}" dt="2023-02-16T09:16:18.180" v="32" actId="20577"/>
        <pc:sldMkLst>
          <pc:docMk/>
          <pc:sldMk cId="1266956251" sldId="301"/>
        </pc:sldMkLst>
        <pc:spChg chg="mod">
          <ac:chgData name="Cornelia Aigner" userId="b83eb18d-55cf-4668-aa34-b9c50d7c57aa" providerId="ADAL" clId="{3E008DE8-0CC7-4194-87D6-CB582265FCE8}" dt="2023-02-16T09:16:18.180" v="32" actId="20577"/>
          <ac:spMkLst>
            <pc:docMk/>
            <pc:sldMk cId="1266956251" sldId="301"/>
            <ac:spMk id="9" creationId="{8527968E-142A-49A3-8ED6-285EDE03F378}"/>
          </ac:spMkLst>
        </pc:spChg>
      </pc:sldChg>
      <pc:sldChg chg="modSp mod">
        <pc:chgData name="Cornelia Aigner" userId="b83eb18d-55cf-4668-aa34-b9c50d7c57aa" providerId="ADAL" clId="{3E008DE8-0CC7-4194-87D6-CB582265FCE8}" dt="2023-02-16T09:17:06.720" v="40" actId="20577"/>
        <pc:sldMkLst>
          <pc:docMk/>
          <pc:sldMk cId="2559372754" sldId="302"/>
        </pc:sldMkLst>
        <pc:spChg chg="mod">
          <ac:chgData name="Cornelia Aigner" userId="b83eb18d-55cf-4668-aa34-b9c50d7c57aa" providerId="ADAL" clId="{3E008DE8-0CC7-4194-87D6-CB582265FCE8}" dt="2023-02-16T09:17:06.720" v="40" actId="20577"/>
          <ac:spMkLst>
            <pc:docMk/>
            <pc:sldMk cId="2559372754" sldId="302"/>
            <ac:spMk id="7" creationId="{C4252A41-D1CF-4A54-AC0D-995C22071BB3}"/>
          </ac:spMkLst>
        </pc:spChg>
      </pc:sldChg>
      <pc:sldChg chg="modSp mod">
        <pc:chgData name="Cornelia Aigner" userId="b83eb18d-55cf-4668-aa34-b9c50d7c57aa" providerId="ADAL" clId="{3E008DE8-0CC7-4194-87D6-CB582265FCE8}" dt="2023-02-16T09:16:59.650" v="36" actId="20577"/>
        <pc:sldMkLst>
          <pc:docMk/>
          <pc:sldMk cId="2232667351" sldId="303"/>
        </pc:sldMkLst>
        <pc:spChg chg="mod">
          <ac:chgData name="Cornelia Aigner" userId="b83eb18d-55cf-4668-aa34-b9c50d7c57aa" providerId="ADAL" clId="{3E008DE8-0CC7-4194-87D6-CB582265FCE8}" dt="2023-02-16T09:16:59.650" v="36" actId="20577"/>
          <ac:spMkLst>
            <pc:docMk/>
            <pc:sldMk cId="2232667351" sldId="303"/>
            <ac:spMk id="9" creationId="{8527968E-142A-49A3-8ED6-285EDE03F378}"/>
          </ac:spMkLst>
        </pc:spChg>
      </pc:sldChg>
    </pc:docChg>
  </pc:docChgLst>
  <pc:docChgLst>
    <pc:chgData name="Cornelia Aigner" userId="b83eb18d-55cf-4668-aa34-b9c50d7c57aa" providerId="ADAL" clId="{C8CE2825-F6A9-46BF-9389-11D92B3AE43B}"/>
    <pc:docChg chg="undo custSel modSld">
      <pc:chgData name="Cornelia Aigner" userId="b83eb18d-55cf-4668-aa34-b9c50d7c57aa" providerId="ADAL" clId="{C8CE2825-F6A9-46BF-9389-11D92B3AE43B}" dt="2022-04-09T18:01:52.411" v="374" actId="20577"/>
      <pc:docMkLst>
        <pc:docMk/>
      </pc:docMkLst>
      <pc:sldChg chg="modSp mod">
        <pc:chgData name="Cornelia Aigner" userId="b83eb18d-55cf-4668-aa34-b9c50d7c57aa" providerId="ADAL" clId="{C8CE2825-F6A9-46BF-9389-11D92B3AE43B}" dt="2022-04-09T18:01:52.411" v="374" actId="20577"/>
        <pc:sldMkLst>
          <pc:docMk/>
          <pc:sldMk cId="3198773633" sldId="287"/>
        </pc:sldMkLst>
        <pc:spChg chg="mod">
          <ac:chgData name="Cornelia Aigner" userId="b83eb18d-55cf-4668-aa34-b9c50d7c57aa" providerId="ADAL" clId="{C8CE2825-F6A9-46BF-9389-11D92B3AE43B}" dt="2022-04-09T18:01:52.411" v="374" actId="20577"/>
          <ac:spMkLst>
            <pc:docMk/>
            <pc:sldMk cId="3198773633" sldId="287"/>
            <ac:spMk id="4" creationId="{BA4F3DDE-5D3C-40C1-A976-7406EB83A85A}"/>
          </ac:spMkLst>
        </pc:spChg>
      </pc:sldChg>
      <pc:sldChg chg="modSp mod">
        <pc:chgData name="Cornelia Aigner" userId="b83eb18d-55cf-4668-aa34-b9c50d7c57aa" providerId="ADAL" clId="{C8CE2825-F6A9-46BF-9389-11D92B3AE43B}" dt="2022-04-09T17:52:29.420" v="5" actId="27636"/>
        <pc:sldMkLst>
          <pc:docMk/>
          <pc:sldMk cId="643801695" sldId="292"/>
        </pc:sldMkLst>
        <pc:spChg chg="mod">
          <ac:chgData name="Cornelia Aigner" userId="b83eb18d-55cf-4668-aa34-b9c50d7c57aa" providerId="ADAL" clId="{C8CE2825-F6A9-46BF-9389-11D92B3AE43B}" dt="2022-04-09T17:52:29.420" v="5" actId="27636"/>
          <ac:spMkLst>
            <pc:docMk/>
            <pc:sldMk cId="643801695" sldId="292"/>
            <ac:spMk id="35" creationId="{736BA5EA-18C4-4263-BDB0-C57CB168D0AF}"/>
          </ac:spMkLst>
        </pc:spChg>
      </pc:sldChg>
      <pc:sldChg chg="modSp mod">
        <pc:chgData name="Cornelia Aigner" userId="b83eb18d-55cf-4668-aa34-b9c50d7c57aa" providerId="ADAL" clId="{C8CE2825-F6A9-46BF-9389-11D92B3AE43B}" dt="2022-04-09T17:41:21.321" v="1" actId="20577"/>
        <pc:sldMkLst>
          <pc:docMk/>
          <pc:sldMk cId="363015877" sldId="299"/>
        </pc:sldMkLst>
        <pc:spChg chg="mod">
          <ac:chgData name="Cornelia Aigner" userId="b83eb18d-55cf-4668-aa34-b9c50d7c57aa" providerId="ADAL" clId="{C8CE2825-F6A9-46BF-9389-11D92B3AE43B}" dt="2022-04-09T17:41:21.321" v="1" actId="20577"/>
          <ac:spMkLst>
            <pc:docMk/>
            <pc:sldMk cId="363015877" sldId="299"/>
            <ac:spMk id="18" creationId="{1E05BE3C-4AE3-C1E0-2073-8C6A5619C989}"/>
          </ac:spMkLst>
        </pc:spChg>
      </pc:sldChg>
      <pc:sldChg chg="modSp mod">
        <pc:chgData name="Cornelia Aigner" userId="b83eb18d-55cf-4668-aa34-b9c50d7c57aa" providerId="ADAL" clId="{C8CE2825-F6A9-46BF-9389-11D92B3AE43B}" dt="2022-04-09T17:52:29.467" v="6" actId="27636"/>
        <pc:sldMkLst>
          <pc:docMk/>
          <pc:sldMk cId="3550401454" sldId="300"/>
        </pc:sldMkLst>
        <pc:spChg chg="mod">
          <ac:chgData name="Cornelia Aigner" userId="b83eb18d-55cf-4668-aa34-b9c50d7c57aa" providerId="ADAL" clId="{C8CE2825-F6A9-46BF-9389-11D92B3AE43B}" dt="2022-04-09T17:52:29.467" v="6" actId="27636"/>
          <ac:spMkLst>
            <pc:docMk/>
            <pc:sldMk cId="3550401454" sldId="300"/>
            <ac:spMk id="4" creationId="{7D8E0C3E-549F-4B12-BC1D-70D49FDEE3EB}"/>
          </ac:spMkLst>
        </pc:spChg>
      </pc:sldChg>
      <pc:sldChg chg="modSp mod">
        <pc:chgData name="Cornelia Aigner" userId="b83eb18d-55cf-4668-aa34-b9c50d7c57aa" providerId="ADAL" clId="{C8CE2825-F6A9-46BF-9389-11D92B3AE43B}" dt="2022-04-09T17:52:29.483" v="7" actId="27636"/>
        <pc:sldMkLst>
          <pc:docMk/>
          <pc:sldMk cId="1266956251" sldId="301"/>
        </pc:sldMkLst>
        <pc:spChg chg="mod">
          <ac:chgData name="Cornelia Aigner" userId="b83eb18d-55cf-4668-aa34-b9c50d7c57aa" providerId="ADAL" clId="{C8CE2825-F6A9-46BF-9389-11D92B3AE43B}" dt="2022-04-09T17:52:29.483" v="7" actId="27636"/>
          <ac:spMkLst>
            <pc:docMk/>
            <pc:sldMk cId="1266956251" sldId="301"/>
            <ac:spMk id="4" creationId="{7D8E0C3E-549F-4B12-BC1D-70D49FDEE3EB}"/>
          </ac:spMkLst>
        </pc:spChg>
      </pc:sldChg>
      <pc:sldChg chg="addSp modSp mod">
        <pc:chgData name="Cornelia Aigner" userId="b83eb18d-55cf-4668-aa34-b9c50d7c57aa" providerId="ADAL" clId="{C8CE2825-F6A9-46BF-9389-11D92B3AE43B}" dt="2022-04-09T17:56:18.770" v="214" actId="20577"/>
        <pc:sldMkLst>
          <pc:docMk/>
          <pc:sldMk cId="2232667351" sldId="303"/>
        </pc:sldMkLst>
        <pc:spChg chg="mod">
          <ac:chgData name="Cornelia Aigner" userId="b83eb18d-55cf-4668-aa34-b9c50d7c57aa" providerId="ADAL" clId="{C8CE2825-F6A9-46BF-9389-11D92B3AE43B}" dt="2022-04-09T17:54:00.291" v="168" actId="14100"/>
          <ac:spMkLst>
            <pc:docMk/>
            <pc:sldMk cId="2232667351" sldId="303"/>
            <ac:spMk id="2" creationId="{E04071DD-D1ED-4494-BAB0-E44D84460558}"/>
          </ac:spMkLst>
        </pc:spChg>
        <pc:spChg chg="mod">
          <ac:chgData name="Cornelia Aigner" userId="b83eb18d-55cf-4668-aa34-b9c50d7c57aa" providerId="ADAL" clId="{C8CE2825-F6A9-46BF-9389-11D92B3AE43B}" dt="2022-04-09T17:56:18.770" v="214" actId="20577"/>
          <ac:spMkLst>
            <pc:docMk/>
            <pc:sldMk cId="2232667351" sldId="303"/>
            <ac:spMk id="6" creationId="{D82BF507-75ED-4F09-959F-8E0854B6033A}"/>
          </ac:spMkLst>
        </pc:spChg>
        <pc:spChg chg="add mod">
          <ac:chgData name="Cornelia Aigner" userId="b83eb18d-55cf-4668-aa34-b9c50d7c57aa" providerId="ADAL" clId="{C8CE2825-F6A9-46BF-9389-11D92B3AE43B}" dt="2022-04-09T17:54:17.679" v="170" actId="207"/>
          <ac:spMkLst>
            <pc:docMk/>
            <pc:sldMk cId="2232667351" sldId="303"/>
            <ac:spMk id="10" creationId="{90C498E2-28F1-481D-BF0F-06C080F1337E}"/>
          </ac:spMkLst>
        </pc:spChg>
      </pc:sldChg>
    </pc:docChg>
  </pc:docChgLst>
  <pc:docChgLst>
    <pc:chgData name="Cornelia Aigner" userId="S::c.aigner@lohn24.at::b83eb18d-55cf-4668-aa34-b9c50d7c57aa" providerId="AD" clId="Web-{BF56B9AB-9B6A-FE35-0FE3-920D54E35403}"/>
    <pc:docChg chg="modSld modMainMaster">
      <pc:chgData name="Cornelia Aigner" userId="S::c.aigner@lohn24.at::b83eb18d-55cf-4668-aa34-b9c50d7c57aa" providerId="AD" clId="Web-{BF56B9AB-9B6A-FE35-0FE3-920D54E35403}" dt="2023-06-24T22:09:26.166" v="3"/>
      <pc:docMkLst>
        <pc:docMk/>
      </pc:docMkLst>
      <pc:sldChg chg="modTransition">
        <pc:chgData name="Cornelia Aigner" userId="S::c.aigner@lohn24.at::b83eb18d-55cf-4668-aa34-b9c50d7c57aa" providerId="AD" clId="Web-{BF56B9AB-9B6A-FE35-0FE3-920D54E35403}" dt="2023-06-24T22:09:26.166" v="3"/>
        <pc:sldMkLst>
          <pc:docMk/>
          <pc:sldMk cId="3013068127" sldId="258"/>
        </pc:sldMkLst>
      </pc:sldChg>
      <pc:sldChg chg="modTransition">
        <pc:chgData name="Cornelia Aigner" userId="S::c.aigner@lohn24.at::b83eb18d-55cf-4668-aa34-b9c50d7c57aa" providerId="AD" clId="Web-{BF56B9AB-9B6A-FE35-0FE3-920D54E35403}" dt="2023-06-24T22:09:26.166" v="3"/>
        <pc:sldMkLst>
          <pc:docMk/>
          <pc:sldMk cId="1372925144" sldId="265"/>
        </pc:sldMkLst>
      </pc:sldChg>
      <pc:sldChg chg="modTransition">
        <pc:chgData name="Cornelia Aigner" userId="S::c.aigner@lohn24.at::b83eb18d-55cf-4668-aa34-b9c50d7c57aa" providerId="AD" clId="Web-{BF56B9AB-9B6A-FE35-0FE3-920D54E35403}" dt="2023-06-24T22:09:26.166" v="3"/>
        <pc:sldMkLst>
          <pc:docMk/>
          <pc:sldMk cId="1920497168" sldId="268"/>
        </pc:sldMkLst>
      </pc:sldChg>
      <pc:sldChg chg="modTransition">
        <pc:chgData name="Cornelia Aigner" userId="S::c.aigner@lohn24.at::b83eb18d-55cf-4668-aa34-b9c50d7c57aa" providerId="AD" clId="Web-{BF56B9AB-9B6A-FE35-0FE3-920D54E35403}" dt="2023-06-24T22:09:26.166" v="3"/>
        <pc:sldMkLst>
          <pc:docMk/>
          <pc:sldMk cId="2637958213" sldId="272"/>
        </pc:sldMkLst>
      </pc:sldChg>
      <pc:sldChg chg="modTransition">
        <pc:chgData name="Cornelia Aigner" userId="S::c.aigner@lohn24.at::b83eb18d-55cf-4668-aa34-b9c50d7c57aa" providerId="AD" clId="Web-{BF56B9AB-9B6A-FE35-0FE3-920D54E35403}" dt="2023-06-24T22:09:26.166" v="3"/>
        <pc:sldMkLst>
          <pc:docMk/>
          <pc:sldMk cId="3324330166" sldId="277"/>
        </pc:sldMkLst>
      </pc:sldChg>
      <pc:sldChg chg="modTransition">
        <pc:chgData name="Cornelia Aigner" userId="S::c.aigner@lohn24.at::b83eb18d-55cf-4668-aa34-b9c50d7c57aa" providerId="AD" clId="Web-{BF56B9AB-9B6A-FE35-0FE3-920D54E35403}" dt="2023-06-24T22:09:26.166" v="3"/>
        <pc:sldMkLst>
          <pc:docMk/>
          <pc:sldMk cId="3198773633" sldId="287"/>
        </pc:sldMkLst>
      </pc:sldChg>
      <pc:sldChg chg="modTransition">
        <pc:chgData name="Cornelia Aigner" userId="S::c.aigner@lohn24.at::b83eb18d-55cf-4668-aa34-b9c50d7c57aa" providerId="AD" clId="Web-{BF56B9AB-9B6A-FE35-0FE3-920D54E35403}" dt="2023-06-24T22:09:26.166" v="3"/>
        <pc:sldMkLst>
          <pc:docMk/>
          <pc:sldMk cId="643801695" sldId="292"/>
        </pc:sldMkLst>
      </pc:sldChg>
      <pc:sldChg chg="modTransition">
        <pc:chgData name="Cornelia Aigner" userId="S::c.aigner@lohn24.at::b83eb18d-55cf-4668-aa34-b9c50d7c57aa" providerId="AD" clId="Web-{BF56B9AB-9B6A-FE35-0FE3-920D54E35403}" dt="2023-06-24T22:09:26.166" v="3"/>
        <pc:sldMkLst>
          <pc:docMk/>
          <pc:sldMk cId="363015877" sldId="299"/>
        </pc:sldMkLst>
      </pc:sldChg>
      <pc:sldChg chg="modTransition">
        <pc:chgData name="Cornelia Aigner" userId="S::c.aigner@lohn24.at::b83eb18d-55cf-4668-aa34-b9c50d7c57aa" providerId="AD" clId="Web-{BF56B9AB-9B6A-FE35-0FE3-920D54E35403}" dt="2023-06-24T22:09:26.166" v="3"/>
        <pc:sldMkLst>
          <pc:docMk/>
          <pc:sldMk cId="3550401454" sldId="300"/>
        </pc:sldMkLst>
      </pc:sldChg>
      <pc:sldChg chg="modTransition">
        <pc:chgData name="Cornelia Aigner" userId="S::c.aigner@lohn24.at::b83eb18d-55cf-4668-aa34-b9c50d7c57aa" providerId="AD" clId="Web-{BF56B9AB-9B6A-FE35-0FE3-920D54E35403}" dt="2023-06-24T22:09:26.166" v="3"/>
        <pc:sldMkLst>
          <pc:docMk/>
          <pc:sldMk cId="1266956251" sldId="301"/>
        </pc:sldMkLst>
      </pc:sldChg>
      <pc:sldChg chg="modTransition">
        <pc:chgData name="Cornelia Aigner" userId="S::c.aigner@lohn24.at::b83eb18d-55cf-4668-aa34-b9c50d7c57aa" providerId="AD" clId="Web-{BF56B9AB-9B6A-FE35-0FE3-920D54E35403}" dt="2023-06-24T22:09:26.166" v="3"/>
        <pc:sldMkLst>
          <pc:docMk/>
          <pc:sldMk cId="2559372754" sldId="302"/>
        </pc:sldMkLst>
      </pc:sldChg>
      <pc:sldChg chg="modTransition">
        <pc:chgData name="Cornelia Aigner" userId="S::c.aigner@lohn24.at::b83eb18d-55cf-4668-aa34-b9c50d7c57aa" providerId="AD" clId="Web-{BF56B9AB-9B6A-FE35-0FE3-920D54E35403}" dt="2023-06-24T22:09:26.166" v="3"/>
        <pc:sldMkLst>
          <pc:docMk/>
          <pc:sldMk cId="2232667351" sldId="303"/>
        </pc:sldMkLst>
      </pc:sldChg>
      <pc:sldMasterChg chg="modTransition modSldLayout">
        <pc:chgData name="Cornelia Aigner" userId="S::c.aigner@lohn24.at::b83eb18d-55cf-4668-aa34-b9c50d7c57aa" providerId="AD" clId="Web-{BF56B9AB-9B6A-FE35-0FE3-920D54E35403}" dt="2023-06-24T22:09:26.166" v="3"/>
        <pc:sldMasterMkLst>
          <pc:docMk/>
          <pc:sldMasterMk cId="3435978353" sldId="2147483648"/>
        </pc:sldMasterMkLst>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26781758" sldId="2147483649"/>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079810425" sldId="2147483650"/>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393654002" sldId="2147483651"/>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804327106" sldId="2147483652"/>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110590062" sldId="2147483653"/>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611740947" sldId="2147483654"/>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236601420" sldId="2147483656"/>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19289527" sldId="2147483657"/>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05858373" sldId="2147483658"/>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68744612" sldId="2147483659"/>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012447818" sldId="2147483660"/>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625174221" sldId="2147483661"/>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986155949" sldId="2147483662"/>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93333101" sldId="2147483663"/>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866688261" sldId="2147483664"/>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82638114" sldId="2147483665"/>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473056847" sldId="2147483666"/>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260207169" sldId="2147483667"/>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117740186" sldId="2147483668"/>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975929155" sldId="2147483669"/>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571956273" sldId="2147483670"/>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605990572" sldId="2147483671"/>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910277413" sldId="2147483672"/>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297393071" sldId="2147483673"/>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590267087" sldId="2147483674"/>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611792439" sldId="2147483676"/>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603410779" sldId="2147483677"/>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647099162" sldId="2147483678"/>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079139101" sldId="2147483679"/>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036689736" sldId="2147483681"/>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847561181" sldId="2147483682"/>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2292985217" sldId="2147483683"/>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250067091" sldId="2147483684"/>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690351664" sldId="2147483685"/>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976753849" sldId="2147483686"/>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590437649" sldId="2147483687"/>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067020700" sldId="2147483688"/>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462494004" sldId="2147483689"/>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26096102" sldId="2147483690"/>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016218201" sldId="2147483691"/>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3273545280" sldId="2147483692"/>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534950568" sldId="2147483693"/>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083635723" sldId="2147483694"/>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4202733986" sldId="2147483695"/>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193180325" sldId="2147483696"/>
          </pc:sldLayoutMkLst>
        </pc:sldLayoutChg>
        <pc:sldLayoutChg chg="modTransition">
          <pc:chgData name="Cornelia Aigner" userId="S::c.aigner@lohn24.at::b83eb18d-55cf-4668-aa34-b9c50d7c57aa" providerId="AD" clId="Web-{BF56B9AB-9B6A-FE35-0FE3-920D54E35403}" dt="2023-06-24T22:09:26.166" v="3"/>
          <pc:sldLayoutMkLst>
            <pc:docMk/>
            <pc:sldMasterMk cId="3435978353" sldId="2147483648"/>
            <pc:sldLayoutMk cId="1392062151" sldId="214748369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7E0519A-86E2-4168-B3B7-8D83629D7511}" type="datetime1">
              <a:rPr lang="de-DE" smtClean="0"/>
              <a:t>24.06.2023</a:t>
            </a:fld>
            <a:endParaRPr lang="de-DE"/>
          </a:p>
        </p:txBody>
      </p:sp>
      <p:sp>
        <p:nvSpPr>
          <p:cNvPr id="4" name="Fußzeilenplatzhalt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82E420-31C0-4FAB-9C47-370244A3A0D7}" type="slidenum">
              <a:rPr lang="de-DE" smtClean="0"/>
              <a:t>‹Nr.›</a:t>
            </a:fld>
            <a:endParaRPr lang="de-DE"/>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CCE4176-E9ED-44A8-93BF-878CFE889BAA}" type="datetime1">
              <a:rPr lang="de-DE" noProof="0" smtClean="0"/>
              <a:t>24.06.2023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BDF500-FE05-4D50-AB42-37EDEB80A66C}" type="slidenum">
              <a:rPr lang="de-DE" noProof="0" smtClean="0"/>
              <a:t>‹Nr.›</a:t>
            </a:fld>
            <a:endParaRPr lang="de-DE" noProof="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1</a:t>
            </a:fld>
            <a:endParaRPr lang="de-DE"/>
          </a:p>
        </p:txBody>
      </p:sp>
    </p:spTree>
    <p:extLst>
      <p:ext uri="{BB962C8B-B14F-4D97-AF65-F5344CB8AC3E}">
        <p14:creationId xmlns:p14="http://schemas.microsoft.com/office/powerpoint/2010/main" val="192907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10</a:t>
            </a:fld>
            <a:endParaRPr lang="de-DE"/>
          </a:p>
        </p:txBody>
      </p:sp>
    </p:spTree>
    <p:extLst>
      <p:ext uri="{BB962C8B-B14F-4D97-AF65-F5344CB8AC3E}">
        <p14:creationId xmlns:p14="http://schemas.microsoft.com/office/powerpoint/2010/main" val="90552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11</a:t>
            </a:fld>
            <a:endParaRPr lang="de-DE"/>
          </a:p>
        </p:txBody>
      </p:sp>
    </p:spTree>
    <p:extLst>
      <p:ext uri="{BB962C8B-B14F-4D97-AF65-F5344CB8AC3E}">
        <p14:creationId xmlns:p14="http://schemas.microsoft.com/office/powerpoint/2010/main" val="414579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12</a:t>
            </a:fld>
            <a:endParaRPr lang="de-DE"/>
          </a:p>
        </p:txBody>
      </p:sp>
    </p:spTree>
    <p:extLst>
      <p:ext uri="{BB962C8B-B14F-4D97-AF65-F5344CB8AC3E}">
        <p14:creationId xmlns:p14="http://schemas.microsoft.com/office/powerpoint/2010/main" val="402488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2</a:t>
            </a:fld>
            <a:endParaRPr lang="de-DE"/>
          </a:p>
        </p:txBody>
      </p:sp>
    </p:spTree>
    <p:extLst>
      <p:ext uri="{BB962C8B-B14F-4D97-AF65-F5344CB8AC3E}">
        <p14:creationId xmlns:p14="http://schemas.microsoft.com/office/powerpoint/2010/main" val="233583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3</a:t>
            </a:fld>
            <a:endParaRPr lang="de-DE"/>
          </a:p>
        </p:txBody>
      </p:sp>
    </p:spTree>
    <p:extLst>
      <p:ext uri="{BB962C8B-B14F-4D97-AF65-F5344CB8AC3E}">
        <p14:creationId xmlns:p14="http://schemas.microsoft.com/office/powerpoint/2010/main" val="23564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4</a:t>
            </a:fld>
            <a:endParaRPr lang="de-DE"/>
          </a:p>
        </p:txBody>
      </p:sp>
    </p:spTree>
    <p:extLst>
      <p:ext uri="{BB962C8B-B14F-4D97-AF65-F5344CB8AC3E}">
        <p14:creationId xmlns:p14="http://schemas.microsoft.com/office/powerpoint/2010/main" val="348709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5</a:t>
            </a:fld>
            <a:endParaRPr lang="de-DE"/>
          </a:p>
        </p:txBody>
      </p:sp>
    </p:spTree>
    <p:extLst>
      <p:ext uri="{BB962C8B-B14F-4D97-AF65-F5344CB8AC3E}">
        <p14:creationId xmlns:p14="http://schemas.microsoft.com/office/powerpoint/2010/main" val="274209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6</a:t>
            </a:fld>
            <a:endParaRPr lang="de-DE"/>
          </a:p>
        </p:txBody>
      </p:sp>
    </p:spTree>
    <p:extLst>
      <p:ext uri="{BB962C8B-B14F-4D97-AF65-F5344CB8AC3E}">
        <p14:creationId xmlns:p14="http://schemas.microsoft.com/office/powerpoint/2010/main" val="262019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7</a:t>
            </a:fld>
            <a:endParaRPr lang="de-DE"/>
          </a:p>
        </p:txBody>
      </p:sp>
    </p:spTree>
    <p:extLst>
      <p:ext uri="{BB962C8B-B14F-4D97-AF65-F5344CB8AC3E}">
        <p14:creationId xmlns:p14="http://schemas.microsoft.com/office/powerpoint/2010/main" val="55091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8</a:t>
            </a:fld>
            <a:endParaRPr lang="de-DE"/>
          </a:p>
        </p:txBody>
      </p:sp>
    </p:spTree>
    <p:extLst>
      <p:ext uri="{BB962C8B-B14F-4D97-AF65-F5344CB8AC3E}">
        <p14:creationId xmlns:p14="http://schemas.microsoft.com/office/powerpoint/2010/main" val="332251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FBDF500-FE05-4D50-AB42-37EDEB80A66C}" type="slidenum">
              <a:rPr lang="de-DE" smtClean="0"/>
              <a:t>9</a:t>
            </a:fld>
            <a:endParaRPr lang="de-DE"/>
          </a:p>
        </p:txBody>
      </p:sp>
    </p:spTree>
    <p:extLst>
      <p:ext uri="{BB962C8B-B14F-4D97-AF65-F5344CB8AC3E}">
        <p14:creationId xmlns:p14="http://schemas.microsoft.com/office/powerpoint/2010/main" val="2513995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rtlCol="0" anchor="b">
            <a:normAutofit/>
          </a:bodyPr>
          <a:lstStyle>
            <a:lvl1pPr algn="l">
              <a:defRPr sz="5500" b="1">
                <a:solidFill>
                  <a:schemeClr val="bg1"/>
                </a:solidFill>
              </a:defRPr>
            </a:lvl1pPr>
          </a:lstStyle>
          <a:p>
            <a:pPr rtl="0"/>
            <a:r>
              <a:rPr lang="de-DE" noProof="0"/>
              <a:t>PRÄSENTATIONS-</a:t>
            </a:r>
            <a:br>
              <a:rPr lang="de-DE" noProof="0"/>
            </a:br>
            <a:r>
              <a:rPr lang="de-DE" noProof="0"/>
              <a:t>TITEL</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11D5A9A-D466-452B-A8FF-3A58B4FE9991}"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platzhalt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326781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de-DE" noProof="0"/>
              <a:t>INHALTS-</a:t>
            </a:r>
            <a:br>
              <a:rPr lang="de-DE" noProof="0"/>
            </a:br>
            <a:r>
              <a:rPr lang="de-DE" noProof="0"/>
              <a:t>FOLIE</a:t>
            </a:r>
          </a:p>
        </p:txBody>
      </p:sp>
      <p:sp>
        <p:nvSpPr>
          <p:cNvPr id="3" name="Inhaltsplatzhalter 2">
            <a:extLst>
              <a:ext uri="{FF2B5EF4-FFF2-40B4-BE49-F238E27FC236}">
                <a16:creationId xmlns:a16="http://schemas.microsoft.com/office/drawing/2014/main" id="{CA18B931-E896-4471-A71A-819D3B682920}"/>
              </a:ext>
            </a:extLst>
          </p:cNvPr>
          <p:cNvSpPr>
            <a:spLocks noGrp="1"/>
          </p:cNvSpPr>
          <p:nvPr>
            <p:ph idx="1" hasCustomPrompt="1"/>
          </p:nvPr>
        </p:nvSpPr>
        <p:spPr>
          <a:xfrm>
            <a:off x="6914145" y="2138878"/>
            <a:ext cx="4361941"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de-DE" noProof="0"/>
              <a:t>Textmasterformat durch Klicken bearbeiten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48C0E15B-1170-4451-8EFF-679E1C0CF286}"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rtlCol="0" anchor="b">
            <a:normAutofit/>
          </a:bodyPr>
          <a:lstStyle>
            <a:lvl1pPr>
              <a:defRPr sz="4000"/>
            </a:lvl1pPr>
          </a:lstStyle>
          <a:p>
            <a:pPr rtl="0"/>
            <a:r>
              <a:rPr lang="de-DE" noProof="0"/>
              <a:t>TRENNFOLIE ZWISCHEN</a:t>
            </a:r>
            <a:br>
              <a:rPr lang="de-DE" noProof="0"/>
            </a:br>
            <a:r>
              <a:rPr lang="de-DE" noProof="0"/>
              <a:t>ABSCHNITTEN</a:t>
            </a:r>
          </a:p>
        </p:txBody>
      </p:sp>
      <p:sp>
        <p:nvSpPr>
          <p:cNvPr id="3" name="Textplatzhalt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Untertitel Abschnitt</a:t>
            </a:r>
          </a:p>
        </p:txBody>
      </p:sp>
      <p:sp>
        <p:nvSpPr>
          <p:cNvPr id="4" name="Datumsplatzhalt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CCB4645D-C34D-44A4-8135-6F4F398A20BB}"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cxnSp>
        <p:nvCxnSpPr>
          <p:cNvPr id="7" name="Gerader Verbinde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rtlCol="0" anchor="b">
            <a:normAutofit/>
          </a:bodyPr>
          <a:lstStyle>
            <a:lvl1pPr>
              <a:defRPr sz="4000"/>
            </a:lvl1pPr>
          </a:lstStyle>
          <a:p>
            <a:pPr rtl="0"/>
            <a:r>
              <a:rPr lang="de-DE" noProof="0"/>
              <a:t>TRENNFOLIE ZWISCHEN</a:t>
            </a:r>
            <a:br>
              <a:rPr lang="de-DE" noProof="0"/>
            </a:br>
            <a:r>
              <a:rPr lang="de-DE" noProof="0"/>
              <a:t>ABSCHNITTEN</a:t>
            </a:r>
          </a:p>
        </p:txBody>
      </p:sp>
      <p:sp>
        <p:nvSpPr>
          <p:cNvPr id="3" name="Textplatzhalt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Untertitel Abschnitt</a:t>
            </a:r>
          </a:p>
        </p:txBody>
      </p:sp>
      <p:sp>
        <p:nvSpPr>
          <p:cNvPr id="4" name="Datumsplatzhalt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E211840-E5DB-4674-A1F8-2056C5063A2C}"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rtlCol="0" anchor="b">
            <a:normAutofit/>
          </a:bodyPr>
          <a:lstStyle>
            <a:lvl1pPr>
              <a:defRPr sz="4000">
                <a:gradFill>
                  <a:gsLst>
                    <a:gs pos="0">
                      <a:schemeClr val="bg2"/>
                    </a:gs>
                    <a:gs pos="100000">
                      <a:schemeClr val="accent1"/>
                    </a:gs>
                  </a:gsLst>
                  <a:lin ang="0" scaled="1"/>
                </a:gradFill>
              </a:defRPr>
            </a:lvl1pPr>
          </a:lstStyle>
          <a:p>
            <a:pPr rtl="0"/>
            <a:r>
              <a:rPr lang="de-DE" noProof="0"/>
              <a:t>TRENNFOLIE ZWISCHEN ABSCHNITTEN</a:t>
            </a:r>
          </a:p>
        </p:txBody>
      </p:sp>
      <p:sp>
        <p:nvSpPr>
          <p:cNvPr id="19" name="Rechteck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Datumsplatzhalt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226D3254-7481-479E-A439-1E2163961FD0}"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de-DE" noProof="0" smtClean="0"/>
              <a:pPr/>
              <a:t>‹Nr.›</a:t>
            </a:fld>
            <a:endParaRPr lang="de-DE" noProof="0"/>
          </a:p>
        </p:txBody>
      </p:sp>
      <p:cxnSp>
        <p:nvCxnSpPr>
          <p:cNvPr id="12" name="Gerader Verbinde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0" name="Textplatzhalt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Untertitel Abschnitt</a:t>
            </a:r>
          </a:p>
        </p:txBody>
      </p:sp>
      <p:cxnSp>
        <p:nvCxnSpPr>
          <p:cNvPr id="21" name="Gerader Verbinde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rtlCol="0" anchor="b">
            <a:normAutofit/>
          </a:bodyPr>
          <a:lstStyle>
            <a:lvl1pPr>
              <a:defRPr sz="4000"/>
            </a:lvl1pPr>
          </a:lstStyle>
          <a:p>
            <a:pPr rtl="0"/>
            <a:r>
              <a:rPr lang="de-DE" noProof="0"/>
              <a:t>TRENNFOLIE ZWISCHEN</a:t>
            </a:r>
            <a:br>
              <a:rPr lang="de-DE" noProof="0"/>
            </a:br>
            <a:r>
              <a:rPr lang="de-DE" noProof="0"/>
              <a:t>ABSCHNITTEN</a:t>
            </a:r>
          </a:p>
        </p:txBody>
      </p:sp>
      <p:sp>
        <p:nvSpPr>
          <p:cNvPr id="3" name="Textplatzhalt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Untertitel Abschnitt</a:t>
            </a:r>
          </a:p>
        </p:txBody>
      </p:sp>
      <p:sp>
        <p:nvSpPr>
          <p:cNvPr id="4" name="Datumsplatzhalt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E48A17C-CDD3-4B0B-82F9-77D247ED900B}"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21" name="Gerader Verbinde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de-DE" noProof="0"/>
              <a:t>TRENNFOLIE ZWISCHEN</a:t>
            </a:r>
            <a:br>
              <a:rPr lang="de-DE" noProof="0"/>
            </a:br>
            <a:r>
              <a:rPr lang="de-DE" noProof="0"/>
              <a:t>ABSCHNITTEN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023A3D68-E69B-45B9-82AD-C6C5201E20FE}"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de-DE" noProof="0"/>
              <a:t>TRENNFOLIE ZWISCHEN</a:t>
            </a:r>
            <a:br>
              <a:rPr lang="de-DE" noProof="0"/>
            </a:br>
            <a:r>
              <a:rPr lang="de-DE" noProof="0"/>
              <a:t>ABSCHNITTEN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20C616EE-FF38-485A-AD52-2847C4F3D37E}"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de-DE" noProof="0"/>
              <a:t>FOLIE MIT</a:t>
            </a:r>
            <a:br>
              <a:rPr lang="de-DE" noProof="0"/>
            </a:br>
            <a:r>
              <a:rPr lang="de-DE" noProof="0"/>
              <a:t>ZWEI INHALTEN</a:t>
            </a:r>
          </a:p>
        </p:txBody>
      </p:sp>
      <p:sp>
        <p:nvSpPr>
          <p:cNvPr id="3" name="Textplatzhalter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 durch Klicken bearbeiten</a:t>
            </a:r>
          </a:p>
        </p:txBody>
      </p:sp>
      <p:sp>
        <p:nvSpPr>
          <p:cNvPr id="4" name="Inhaltsplatzhalter 3">
            <a:extLst>
              <a:ext uri="{FF2B5EF4-FFF2-40B4-BE49-F238E27FC236}">
                <a16:creationId xmlns:a16="http://schemas.microsoft.com/office/drawing/2014/main" id="{5BBD9244-253B-4F61-9F15-81C783E03B05}"/>
              </a:ext>
            </a:extLst>
          </p:cNvPr>
          <p:cNvSpPr>
            <a:spLocks noGrp="1"/>
          </p:cNvSpPr>
          <p:nvPr>
            <p:ph sz="half" idx="2" hasCustomPrompt="1"/>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5" name="Textplatzhalter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 durch Klicken bearbeiten</a:t>
            </a:r>
          </a:p>
        </p:txBody>
      </p:sp>
      <p:sp>
        <p:nvSpPr>
          <p:cNvPr id="7" name="Datumsplatzhalt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9C7CE8E3-169A-406B-8FFC-74878F735BB9}" type="datetime1">
              <a:rPr lang="de-DE" noProof="0" smtClean="0"/>
              <a:t>24.06.2023</a:t>
            </a:fld>
            <a:endParaRPr lang="de-DE" noProof="0"/>
          </a:p>
        </p:txBody>
      </p:sp>
      <p:sp>
        <p:nvSpPr>
          <p:cNvPr id="8" name="Fußzeilenplatzhalt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de-DE" noProof="0"/>
              <a:t>Präsentationstitel</a:t>
            </a:r>
          </a:p>
        </p:txBody>
      </p:sp>
      <p:sp>
        <p:nvSpPr>
          <p:cNvPr id="9" name="Foliennummernplatzhalt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3" name="Gerader Verbinde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Inhaltsplatzhalter 3">
            <a:extLst>
              <a:ext uri="{FF2B5EF4-FFF2-40B4-BE49-F238E27FC236}">
                <a16:creationId xmlns:a16="http://schemas.microsoft.com/office/drawing/2014/main" id="{ED988384-E3A4-482D-94EF-A8F8894AA508}"/>
              </a:ext>
            </a:extLst>
          </p:cNvPr>
          <p:cNvSpPr>
            <a:spLocks noGrp="1"/>
          </p:cNvSpPr>
          <p:nvPr>
            <p:ph sz="half" idx="15" hasCustomPrompt="1"/>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Tree>
    <p:extLst>
      <p:ext uri="{BB962C8B-B14F-4D97-AF65-F5344CB8AC3E}">
        <p14:creationId xmlns:p14="http://schemas.microsoft.com/office/powerpoint/2010/main" val="3110590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Zwei Inhalte">
    <p:bg>
      <p:bgPr>
        <a:solidFill>
          <a:schemeClr val="bg1"/>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gradFill>
                  <a:gsLst>
                    <a:gs pos="0">
                      <a:schemeClr val="bg2"/>
                    </a:gs>
                    <a:gs pos="100000">
                      <a:schemeClr val="accent1"/>
                    </a:gs>
                  </a:gsLst>
                  <a:lin ang="0" scaled="1"/>
                </a:gradFill>
              </a:defRPr>
            </a:lvl1pPr>
          </a:lstStyle>
          <a:p>
            <a:pPr rtl="0"/>
            <a:r>
              <a:rPr lang="de-DE" noProof="0"/>
              <a:t>FOLIE MIT</a:t>
            </a:r>
            <a:br>
              <a:rPr lang="de-DE" noProof="0"/>
            </a:br>
            <a:r>
              <a:rPr lang="de-DE" noProof="0"/>
              <a:t>ZWEI INHALTEN</a:t>
            </a:r>
          </a:p>
        </p:txBody>
      </p:sp>
      <p:sp>
        <p:nvSpPr>
          <p:cNvPr id="3" name="Textplatzhalter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4" name="Inhaltsplatzhalter 3">
            <a:extLst>
              <a:ext uri="{FF2B5EF4-FFF2-40B4-BE49-F238E27FC236}">
                <a16:creationId xmlns:a16="http://schemas.microsoft.com/office/drawing/2014/main" id="{5BBD9244-253B-4F61-9F15-81C783E03B05}"/>
              </a:ext>
            </a:extLst>
          </p:cNvPr>
          <p:cNvSpPr>
            <a:spLocks noGrp="1"/>
          </p:cNvSpPr>
          <p:nvPr>
            <p:ph sz="half" idx="2" hasCustomPrompt="1"/>
          </p:nvPr>
        </p:nvSpPr>
        <p:spPr>
          <a:xfrm>
            <a:off x="928800" y="3386142"/>
            <a:ext cx="5157787" cy="2015247"/>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5" name="Textplatzhalter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6" name="Inhaltsplatzhalter 5">
            <a:extLst>
              <a:ext uri="{FF2B5EF4-FFF2-40B4-BE49-F238E27FC236}">
                <a16:creationId xmlns:a16="http://schemas.microsoft.com/office/drawing/2014/main" id="{1D9DAC08-B52B-4DCC-9D22-E4E54E711637}"/>
              </a:ext>
            </a:extLst>
          </p:cNvPr>
          <p:cNvSpPr>
            <a:spLocks noGrp="1"/>
          </p:cNvSpPr>
          <p:nvPr>
            <p:ph sz="quarter" idx="4" hasCustomPrompt="1"/>
          </p:nvPr>
        </p:nvSpPr>
        <p:spPr>
          <a:xfrm>
            <a:off x="6284744" y="3386142"/>
            <a:ext cx="5183188" cy="2015247"/>
          </a:xfrm>
        </p:spPr>
        <p:txBody>
          <a:bodyPr rtlCol="0">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de-DE" noProof="0"/>
              <a:t>Textmasterformat durch Klicken bearbeiten</a:t>
            </a:r>
          </a:p>
        </p:txBody>
      </p:sp>
      <p:sp>
        <p:nvSpPr>
          <p:cNvPr id="7" name="Datumsplatzhalt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AC844CDE-5E55-4227-A88B-1182E89B1232}" type="datetime1">
              <a:rPr lang="de-DE" noProof="0" smtClean="0"/>
              <a:t>24.06.2023</a:t>
            </a:fld>
            <a:endParaRPr lang="de-DE" noProof="0"/>
          </a:p>
        </p:txBody>
      </p:sp>
      <p:sp>
        <p:nvSpPr>
          <p:cNvPr id="8" name="Fußzeilenplatzhalt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de-DE" noProof="0"/>
              <a:t>Präsentationstitel</a:t>
            </a:r>
          </a:p>
        </p:txBody>
      </p:sp>
      <p:sp>
        <p:nvSpPr>
          <p:cNvPr id="9" name="Foliennummernplatzhalt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3" name="Gerader Verbinde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de-DE" noProof="0"/>
              <a:t>FOLIE MIT</a:t>
            </a:r>
            <a:br>
              <a:rPr lang="de-DE" noProof="0"/>
            </a:br>
            <a:r>
              <a:rPr lang="de-DE" noProof="0"/>
              <a:t>ZWEI INHALTEN</a:t>
            </a:r>
          </a:p>
        </p:txBody>
      </p:sp>
      <p:sp>
        <p:nvSpPr>
          <p:cNvPr id="3" name="Textplatzhalter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5" name="Textplatzhalter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7" name="Datumsplatzhalt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0C936840-34E0-40B0-82ED-6228DF3A3051}" type="datetime1">
              <a:rPr lang="de-DE" noProof="0" smtClean="0"/>
              <a:t>24.06.2023</a:t>
            </a:fld>
            <a:endParaRPr lang="de-DE" noProof="0"/>
          </a:p>
        </p:txBody>
      </p:sp>
      <p:sp>
        <p:nvSpPr>
          <p:cNvPr id="8" name="Fußzeilenplatzhalt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de-DE" noProof="0"/>
              <a:t>Präsentationstitel</a:t>
            </a:r>
          </a:p>
        </p:txBody>
      </p:sp>
      <p:sp>
        <p:nvSpPr>
          <p:cNvPr id="9" name="Foliennummernplatzhalt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5" name="Gerader Verbinde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platzhalt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23" name="Gerader Verbinde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Inhaltsplatzhalter 3">
            <a:extLst>
              <a:ext uri="{FF2B5EF4-FFF2-40B4-BE49-F238E27FC236}">
                <a16:creationId xmlns:a16="http://schemas.microsoft.com/office/drawing/2014/main" id="{C2B73E5D-AD65-4FEE-89DE-2E2643A3456B}"/>
              </a:ext>
            </a:extLst>
          </p:cNvPr>
          <p:cNvSpPr>
            <a:spLocks noGrp="1"/>
          </p:cNvSpPr>
          <p:nvPr>
            <p:ph sz="half" idx="2" hasCustomPrompt="1"/>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25" name="Inhaltsplatzhalter 3">
            <a:extLst>
              <a:ext uri="{FF2B5EF4-FFF2-40B4-BE49-F238E27FC236}">
                <a16:creationId xmlns:a16="http://schemas.microsoft.com/office/drawing/2014/main" id="{E10D0906-57D4-410E-823B-3BAD416949E1}"/>
              </a:ext>
            </a:extLst>
          </p:cNvPr>
          <p:cNvSpPr>
            <a:spLocks noGrp="1"/>
          </p:cNvSpPr>
          <p:nvPr>
            <p:ph sz="half" idx="15" hasCustomPrompt="1"/>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Tree>
    <p:extLst>
      <p:ext uri="{BB962C8B-B14F-4D97-AF65-F5344CB8AC3E}">
        <p14:creationId xmlns:p14="http://schemas.microsoft.com/office/powerpoint/2010/main" val="129739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de-DE" noProof="0"/>
              <a:t>PRÄSENTATIONS-</a:t>
            </a:r>
            <a:br>
              <a:rPr lang="de-DE" noProof="0"/>
            </a:br>
            <a:r>
              <a:rPr lang="de-DE" noProof="0"/>
              <a:t>TITEL</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226C9B7B-04AD-4501-A9A2-65BF8F8C038E}"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platzhalt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68744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Textplatzhalter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de-DE" noProof="0"/>
              <a:t>FOLIE MIT</a:t>
            </a:r>
            <a:br>
              <a:rPr lang="de-DE" noProof="0"/>
            </a:br>
            <a:r>
              <a:rPr lang="de-DE" noProof="0"/>
              <a:t>ZWEI INHALTEN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F89940E-DA7E-4BD5-A67A-00CD185A1EA5}"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platzhalter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cxnSp>
        <p:nvCxnSpPr>
          <p:cNvPr id="22" name="Gerader Verbinde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Inhaltsplatzhalter 3">
            <a:extLst>
              <a:ext uri="{FF2B5EF4-FFF2-40B4-BE49-F238E27FC236}">
                <a16:creationId xmlns:a16="http://schemas.microsoft.com/office/drawing/2014/main" id="{757A12BA-9C40-44B2-BB42-FE7A1F89A090}"/>
              </a:ext>
            </a:extLst>
          </p:cNvPr>
          <p:cNvSpPr>
            <a:spLocks noGrp="1"/>
          </p:cNvSpPr>
          <p:nvPr>
            <p:ph sz="half" idx="15" hasCustomPrompt="1"/>
          </p:nvPr>
        </p:nvSpPr>
        <p:spPr>
          <a:xfrm>
            <a:off x="1527519" y="3386142"/>
            <a:ext cx="4783074"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27" name="Inhaltsplatzhalter 3">
            <a:extLst>
              <a:ext uri="{FF2B5EF4-FFF2-40B4-BE49-F238E27FC236}">
                <a16:creationId xmlns:a16="http://schemas.microsoft.com/office/drawing/2014/main" id="{16A390F6-1520-488F-97A9-78F0B2119006}"/>
              </a:ext>
            </a:extLst>
          </p:cNvPr>
          <p:cNvSpPr>
            <a:spLocks noGrp="1"/>
          </p:cNvSpPr>
          <p:nvPr>
            <p:ph sz="half" idx="16" hasCustomPrompt="1"/>
          </p:nvPr>
        </p:nvSpPr>
        <p:spPr>
          <a:xfrm>
            <a:off x="6911271" y="3386142"/>
            <a:ext cx="4783075"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Tree>
    <p:extLst>
      <p:ext uri="{BB962C8B-B14F-4D97-AF65-F5344CB8AC3E}">
        <p14:creationId xmlns:p14="http://schemas.microsoft.com/office/powerpoint/2010/main" val="3590267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Textplatzhalter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de-DE" noProof="0"/>
              <a:t>FOLIE MIT</a:t>
            </a:r>
            <a:br>
              <a:rPr lang="de-DE" noProof="0"/>
            </a:br>
            <a:r>
              <a:rPr lang="de-DE" noProof="0"/>
              <a:t>ZWEI INHALTEN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28B6C6CF-75E9-4AC8-97C1-7A237E551940}"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platzhalter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cxnSp>
        <p:nvCxnSpPr>
          <p:cNvPr id="22" name="Gerader Verbinde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Inhaltsplatzhalter 3">
            <a:extLst>
              <a:ext uri="{FF2B5EF4-FFF2-40B4-BE49-F238E27FC236}">
                <a16:creationId xmlns:a16="http://schemas.microsoft.com/office/drawing/2014/main" id="{80E9747C-D5E4-4606-9D3D-103BF578726B}"/>
              </a:ext>
            </a:extLst>
          </p:cNvPr>
          <p:cNvSpPr>
            <a:spLocks noGrp="1"/>
          </p:cNvSpPr>
          <p:nvPr>
            <p:ph sz="half" idx="17" hasCustomPrompt="1"/>
          </p:nvPr>
        </p:nvSpPr>
        <p:spPr>
          <a:xfrm>
            <a:off x="1527519" y="3386142"/>
            <a:ext cx="4559068" cy="2773258"/>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29" name="Inhaltsplatzhalter 3">
            <a:extLst>
              <a:ext uri="{FF2B5EF4-FFF2-40B4-BE49-F238E27FC236}">
                <a16:creationId xmlns:a16="http://schemas.microsoft.com/office/drawing/2014/main" id="{C45F91F2-CC9B-43AA-A5DF-A0BCEB342754}"/>
              </a:ext>
            </a:extLst>
          </p:cNvPr>
          <p:cNvSpPr>
            <a:spLocks noGrp="1"/>
          </p:cNvSpPr>
          <p:nvPr>
            <p:ph sz="half" idx="18" hasCustomPrompt="1"/>
          </p:nvPr>
        </p:nvSpPr>
        <p:spPr>
          <a:xfrm>
            <a:off x="6911271" y="3386142"/>
            <a:ext cx="4783069"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Tree>
    <p:extLst>
      <p:ext uri="{BB962C8B-B14F-4D97-AF65-F5344CB8AC3E}">
        <p14:creationId xmlns:p14="http://schemas.microsoft.com/office/powerpoint/2010/main" val="611792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und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de-DE" noProof="0"/>
              <a:t>BILDFOLIE</a:t>
            </a:r>
          </a:p>
        </p:txBody>
      </p:sp>
      <p:sp>
        <p:nvSpPr>
          <p:cNvPr id="5" name="Datumsplatzhalt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E28E74FF-8716-4727-9853-786D29F667F8}"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Bildplatzhalter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0" y="1659525"/>
            <a:ext cx="12192000" cy="4517136"/>
          </a:xfrm>
          <a:solidFill>
            <a:schemeClr val="bg1">
              <a:alpha val="50000"/>
            </a:schemeClr>
          </a:solidFill>
        </p:spPr>
        <p:txBody>
          <a:bodyPr rtlCol="0" anchor="ctr" anchorCtr="0">
            <a:normAutofit/>
          </a:bodyPr>
          <a:lstStyle>
            <a:lvl1pPr marL="0" indent="0" algn="ctr">
              <a:buNone/>
              <a:defRPr sz="1500"/>
            </a:lvl1pPr>
          </a:lstStyle>
          <a:p>
            <a:pPr rtl="0"/>
            <a:r>
              <a:rPr lang="de-DE" noProof="0"/>
              <a:t>Klicken Sie, um ein Bild hinzuzufügen.</a:t>
            </a:r>
          </a:p>
        </p:txBody>
      </p:sp>
    </p:spTree>
    <p:extLst>
      <p:ext uri="{BB962C8B-B14F-4D97-AF65-F5344CB8AC3E}">
        <p14:creationId xmlns:p14="http://schemas.microsoft.com/office/powerpoint/2010/main" val="2804327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und Titel">
    <p:bg>
      <p:bgPr>
        <a:solidFill>
          <a:schemeClr val="bg1"/>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gradFill>
                  <a:gsLst>
                    <a:gs pos="0">
                      <a:schemeClr val="bg2"/>
                    </a:gs>
                    <a:gs pos="100000">
                      <a:schemeClr val="accent1"/>
                    </a:gs>
                  </a:gsLst>
                  <a:lin ang="0" scaled="1"/>
                </a:gradFill>
              </a:defRPr>
            </a:lvl1pPr>
          </a:lstStyle>
          <a:p>
            <a:pPr rtl="0"/>
            <a:r>
              <a:rPr lang="de-DE" noProof="0"/>
              <a:t>BILDFOLIE</a:t>
            </a:r>
          </a:p>
        </p:txBody>
      </p:sp>
      <p:sp>
        <p:nvSpPr>
          <p:cNvPr id="5" name="Datumsplatzhalt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5599EAC9-BA7A-4D72-A3AE-9F8F8606DEA8}"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Bildplatzhalter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0" y="1659525"/>
            <a:ext cx="12192000" cy="3872910"/>
          </a:xfrm>
          <a:solidFill>
            <a:schemeClr val="bg1">
              <a:alpha val="50000"/>
            </a:schemeClr>
          </a:solidFill>
        </p:spPr>
        <p:txBody>
          <a:bodyPr rtlCol="0" anchor="ctr" anchorCtr="0">
            <a:normAutofit/>
          </a:bodyPr>
          <a:lstStyle>
            <a:lvl1pPr marL="0" indent="0" algn="ctr">
              <a:buNone/>
              <a:defRPr sz="1500"/>
            </a:lvl1pPr>
          </a:lstStyle>
          <a:p>
            <a:pPr rtl="0"/>
            <a:r>
              <a:rPr lang="de-DE" noProof="0"/>
              <a:t>Klicken Sie, um ein Bild hinzuzufügen.</a:t>
            </a:r>
          </a:p>
        </p:txBody>
      </p:sp>
      <p:cxnSp>
        <p:nvCxnSpPr>
          <p:cNvPr id="15" name="Gerader Verbinde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und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de-DE" noProof="0"/>
              <a:t>BILDFOLIE</a:t>
            </a:r>
          </a:p>
        </p:txBody>
      </p:sp>
      <p:sp>
        <p:nvSpPr>
          <p:cNvPr id="5" name="Datumsplatzhalt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4F10915B-CA07-4202-B94C-0EAB3FE64B71}"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0" name="Bildplatzhalter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246000" y="1659525"/>
            <a:ext cx="11700000" cy="4517136"/>
          </a:xfrm>
          <a:solidFill>
            <a:schemeClr val="bg1">
              <a:alpha val="50000"/>
            </a:schemeClr>
          </a:solidFill>
        </p:spPr>
        <p:txBody>
          <a:bodyPr rtlCol="0" anchor="ctr" anchorCtr="0">
            <a:normAutofit/>
          </a:bodyPr>
          <a:lstStyle>
            <a:lvl1pPr marL="0" indent="0" algn="ctr">
              <a:buNone/>
              <a:defRPr sz="1500"/>
            </a:lvl1pPr>
          </a:lstStyle>
          <a:p>
            <a:pPr rtl="0"/>
            <a:r>
              <a:rPr lang="de-DE" noProof="0"/>
              <a:t>Klicken Sie, um ein Bild hinzuzufügen.</a:t>
            </a:r>
          </a:p>
        </p:txBody>
      </p:sp>
      <p:cxnSp>
        <p:nvCxnSpPr>
          <p:cNvPr id="15" name="Gerader Verbinde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platzhalt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ild und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4" name="Bildplatzhalter 19">
            <a:extLst>
              <a:ext uri="{FF2B5EF4-FFF2-40B4-BE49-F238E27FC236}">
                <a16:creationId xmlns:a16="http://schemas.microsoft.com/office/drawing/2014/main" id="{90DA0444-D1E1-48F5-9158-243679F7B638}"/>
              </a:ext>
            </a:extLst>
          </p:cNvPr>
          <p:cNvSpPr>
            <a:spLocks noGrp="1"/>
          </p:cNvSpPr>
          <p:nvPr>
            <p:ph type="pic" sz="quarter" idx="15" hasCustomPrompt="1"/>
          </p:nvPr>
        </p:nvSpPr>
        <p:spPr>
          <a:xfrm>
            <a:off x="0" y="2167439"/>
            <a:ext cx="12192000" cy="4009222"/>
          </a:xfrm>
          <a:solidFill>
            <a:schemeClr val="bg1">
              <a:alpha val="50000"/>
            </a:schemeClr>
          </a:solidFill>
        </p:spPr>
        <p:txBody>
          <a:bodyPr rtlCol="0" anchor="ctr" anchorCtr="0">
            <a:normAutofit/>
          </a:bodyPr>
          <a:lstStyle>
            <a:lvl1pPr marL="0" indent="0" algn="ctr">
              <a:buNone/>
              <a:defRPr sz="1500"/>
            </a:lvl1pPr>
          </a:lstStyle>
          <a:p>
            <a:pPr rtl="0"/>
            <a:r>
              <a:rPr lang="de-DE" noProof="0"/>
              <a:t>Klicken Sie, um ein Bild hinzuzufügen.</a:t>
            </a:r>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de-DE" noProof="0"/>
              <a:t>BILD-</a:t>
            </a:r>
            <a:br>
              <a:rPr lang="de-DE" noProof="0"/>
            </a:br>
            <a:r>
              <a:rPr lang="de-DE" noProof="0"/>
              <a:t>FOLIE</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547C20C-A676-43ED-84B3-2BDFE9FE6005}"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ild und Titel">
    <p:bg>
      <p:bgPr>
        <a:solidFill>
          <a:schemeClr val="bg1"/>
        </a:solidFill>
        <a:effectLst/>
      </p:bgPr>
    </p:bg>
    <p:spTree>
      <p:nvGrpSpPr>
        <p:cNvPr id="1" name=""/>
        <p:cNvGrpSpPr/>
        <p:nvPr/>
      </p:nvGrpSpPr>
      <p:grpSpPr>
        <a:xfrm>
          <a:off x="0" y="0"/>
          <a:ext cx="0" cy="0"/>
          <a:chOff x="0" y="0"/>
          <a:chExt cx="0" cy="0"/>
        </a:xfrm>
      </p:grpSpPr>
      <p:sp>
        <p:nvSpPr>
          <p:cNvPr id="25" name="Bildplatzhalter 24">
            <a:extLst>
              <a:ext uri="{FF2B5EF4-FFF2-40B4-BE49-F238E27FC236}">
                <a16:creationId xmlns:a16="http://schemas.microsoft.com/office/drawing/2014/main" id="{4FC6DCA8-CFF5-4F20-A410-C3EA0873DEFA}"/>
              </a:ext>
            </a:extLst>
          </p:cNvPr>
          <p:cNvSpPr>
            <a:spLocks noGrp="1"/>
          </p:cNvSpPr>
          <p:nvPr>
            <p:ph type="pic" sz="quarter" idx="15" hasCustomPrompt="1"/>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de-DE" noProof="0"/>
              <a:t>Klicken Sie, um ein Bild hinzuzufügen.</a:t>
            </a:r>
          </a:p>
        </p:txBody>
      </p:sp>
      <p:sp>
        <p:nvSpPr>
          <p:cNvPr id="11" name="Rechteck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rtlCol="0" anchor="b">
            <a:normAutofit/>
          </a:bodyPr>
          <a:lstStyle>
            <a:lvl1pPr algn="l">
              <a:defRPr sz="4000" b="1">
                <a:solidFill>
                  <a:schemeClr val="bg1"/>
                </a:solidFill>
              </a:defRPr>
            </a:lvl1pPr>
          </a:lstStyle>
          <a:p>
            <a:pPr rtl="0"/>
            <a:r>
              <a:rPr lang="de-DE" noProof="0"/>
              <a:t>BILD-</a:t>
            </a:r>
            <a:br>
              <a:rPr lang="de-DE" noProof="0"/>
            </a:br>
            <a:r>
              <a:rPr lang="de-DE" noProof="0"/>
              <a:t>FOLIE</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EBD64914-3F2E-431E-9359-D80C5592D97C}"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cxnSp>
        <p:nvCxnSpPr>
          <p:cNvPr id="17" name="Gerader Verbinde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3" name="Textplatzhalt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2" name="Gerader Verbinde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de-DE" noProof="0"/>
              <a:t>DIAGRAMMFOLIE</a:t>
            </a:r>
          </a:p>
        </p:txBody>
      </p:sp>
      <p:sp>
        <p:nvSpPr>
          <p:cNvPr id="3" name="Datumsplatzhalt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B5DB051F-3C85-4FD2-A066-F923E948BF2D}" type="datetime1">
              <a:rPr lang="de-DE" noProof="0" smtClean="0"/>
              <a:t>24.06.2023</a:t>
            </a:fld>
            <a:endParaRPr lang="de-DE" noProof="0"/>
          </a:p>
        </p:txBody>
      </p:sp>
      <p:sp>
        <p:nvSpPr>
          <p:cNvPr id="4" name="Fußzeilenplatzhalt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de-DE" noProof="0"/>
              <a:t>Präsentationstitel</a:t>
            </a:r>
          </a:p>
        </p:txBody>
      </p:sp>
      <p:sp>
        <p:nvSpPr>
          <p:cNvPr id="5" name="Foliennummernplatzhalt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9" name="Textplatzhalter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0" name="Inhaltsplatzhalter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11" name="Textplatzhalter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2" name="Inhaltsplatzhalter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cxnSp>
        <p:nvCxnSpPr>
          <p:cNvPr id="13" name="Gerader Verbinde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7" name="Gerader Verbinde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halt mit Beschriftung">
    <p:bg>
      <p:bgPr>
        <a:solidFill>
          <a:schemeClr val="bg1"/>
        </a:solidFill>
        <a:effectLst/>
      </p:bgPr>
    </p:bg>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gradFill>
                  <a:gsLst>
                    <a:gs pos="0">
                      <a:schemeClr val="bg2"/>
                    </a:gs>
                    <a:gs pos="100000">
                      <a:schemeClr val="accent1"/>
                    </a:gs>
                  </a:gsLst>
                  <a:lin ang="0" scaled="1"/>
                </a:gradFill>
              </a:defRPr>
            </a:lvl1pPr>
          </a:lstStyle>
          <a:p>
            <a:pPr rtl="0"/>
            <a:r>
              <a:rPr lang="de-DE" noProof="0"/>
              <a:t>DIAGRAMMFOLIE</a:t>
            </a:r>
          </a:p>
        </p:txBody>
      </p:sp>
      <p:sp>
        <p:nvSpPr>
          <p:cNvPr id="3" name="Datumsplatzhalt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C53445A5-D5CB-4766-A9C2-C22264192A6B}" type="datetime1">
              <a:rPr lang="de-DE" noProof="0" smtClean="0"/>
              <a:t>24.06.2023</a:t>
            </a:fld>
            <a:endParaRPr lang="de-DE" noProof="0"/>
          </a:p>
        </p:txBody>
      </p:sp>
      <p:sp>
        <p:nvSpPr>
          <p:cNvPr id="4" name="Fußzeilenplatzhalt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de-DE" noProof="0"/>
              <a:t>Präsentationstitel</a:t>
            </a:r>
          </a:p>
        </p:txBody>
      </p:sp>
      <p:sp>
        <p:nvSpPr>
          <p:cNvPr id="5" name="Foliennummernplatzhalt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9" name="Textplatzhalter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0" name="Inhaltsplatzhalter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017154"/>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11" name="Textplatzhalter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2" name="Inhaltsplatzhalter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2931545"/>
          </a:xfrm>
        </p:spPr>
        <p:txBody>
          <a:bodyPr rtlCol="0">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cxnSp>
        <p:nvCxnSpPr>
          <p:cNvPr id="13" name="Gerader Verbinde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7" name="Gerader Verbinde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26" name="Gerader Verbinde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platzhalt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29" name="Gerader Verbinde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de-DE" noProof="0"/>
              <a:t>DIAGRAMMFOLIE</a:t>
            </a:r>
          </a:p>
        </p:txBody>
      </p:sp>
      <p:sp>
        <p:nvSpPr>
          <p:cNvPr id="3" name="Datumsplatzhalt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4152C885-93F7-4B3D-88AE-219A313EE327}" type="datetime1">
              <a:rPr lang="de-DE" noProof="0" smtClean="0"/>
              <a:t>24.06.2023</a:t>
            </a:fld>
            <a:endParaRPr lang="de-DE" noProof="0"/>
          </a:p>
        </p:txBody>
      </p:sp>
      <p:sp>
        <p:nvSpPr>
          <p:cNvPr id="4" name="Fußzeilenplatzhalt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de-DE" noProof="0"/>
              <a:t>Präsentationstitel</a:t>
            </a:r>
          </a:p>
        </p:txBody>
      </p:sp>
      <p:sp>
        <p:nvSpPr>
          <p:cNvPr id="5" name="Foliennummernplatzhalt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8" name="Rechteck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9" name="Textplatzhalter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0" name="Inhaltsplatzhalter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11" name="Textplatzhalter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12" name="Inhaltsplatzhalter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cxnSp>
        <p:nvCxnSpPr>
          <p:cNvPr id="13" name="Gerader Verbinde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de-DE" noProof="0"/>
              <a:t>PRÄSENTATIONSTITEL</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 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4CF3FDA9-FDD5-4FA1-85D0-16267F9FBF17}"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platzhalt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201244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Textplatzhalter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de-DE" noProof="0"/>
              <a:t>DIAGRAMM</a:t>
            </a:r>
            <a:br>
              <a:rPr lang="de-DE" noProof="0"/>
            </a:br>
            <a:r>
              <a:rPr lang="de-DE" noProof="0"/>
              <a:t>FOLIE</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D2F33146-C9CF-403A-A69D-B002BE101360}"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3B530EAF-CF53-49F1-B6C8-C2B60A5F633E}"/>
              </a:ext>
            </a:extLst>
          </p:cNvPr>
          <p:cNvSpPr>
            <a:spLocks noGrp="1"/>
          </p:cNvSpPr>
          <p:nvPr>
            <p:ph sz="half" idx="2" hasCustomPrompt="1"/>
          </p:nvPr>
        </p:nvSpPr>
        <p:spPr>
          <a:xfrm>
            <a:off x="1555328" y="3386142"/>
            <a:ext cx="4759643"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20" name="Textplatzhalter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1" name="Inhaltsplatzhalter 5">
            <a:extLst>
              <a:ext uri="{FF2B5EF4-FFF2-40B4-BE49-F238E27FC236}">
                <a16:creationId xmlns:a16="http://schemas.microsoft.com/office/drawing/2014/main" id="{17E62B55-2C81-4D0C-82F0-D765EFB74575}"/>
              </a:ext>
            </a:extLst>
          </p:cNvPr>
          <p:cNvSpPr>
            <a:spLocks noGrp="1"/>
          </p:cNvSpPr>
          <p:nvPr>
            <p:ph sz="quarter" idx="4" hasCustomPrompt="1"/>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cxnSp>
        <p:nvCxnSpPr>
          <p:cNvPr id="22" name="Gerader Verbinde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Textplatzhalter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de-DE" noProof="0"/>
              <a:t>DIAGRAMM</a:t>
            </a:r>
            <a:br>
              <a:rPr lang="de-DE" noProof="0"/>
            </a:br>
            <a:r>
              <a:rPr lang="de-DE" noProof="0"/>
              <a:t>FOLIE</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C450A8C-9B3D-422E-B365-1C6E1F87E118}"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3B530EAF-CF53-49F1-B6C8-C2B60A5F633E}"/>
              </a:ext>
            </a:extLst>
          </p:cNvPr>
          <p:cNvSpPr>
            <a:spLocks noGrp="1"/>
          </p:cNvSpPr>
          <p:nvPr>
            <p:ph sz="half" idx="2" hasCustomPrompt="1"/>
          </p:nvPr>
        </p:nvSpPr>
        <p:spPr>
          <a:xfrm>
            <a:off x="1555329" y="3386142"/>
            <a:ext cx="4540672"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de-DE" noProof="0"/>
              <a:t>Textmasterformat durch Klicken bearbeiten</a:t>
            </a:r>
          </a:p>
        </p:txBody>
      </p:sp>
      <p:sp>
        <p:nvSpPr>
          <p:cNvPr id="20" name="Textplatzhalter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21" name="Inhaltsplatzhalter 5">
            <a:extLst>
              <a:ext uri="{FF2B5EF4-FFF2-40B4-BE49-F238E27FC236}">
                <a16:creationId xmlns:a16="http://schemas.microsoft.com/office/drawing/2014/main" id="{17E62B55-2C81-4D0C-82F0-D765EFB74575}"/>
              </a:ext>
            </a:extLst>
          </p:cNvPr>
          <p:cNvSpPr>
            <a:spLocks noGrp="1"/>
          </p:cNvSpPr>
          <p:nvPr>
            <p:ph sz="quarter" idx="4" hasCustomPrompt="1"/>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cxnSp>
        <p:nvCxnSpPr>
          <p:cNvPr id="22" name="Gerader Verbinde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de-DE" noProof="0"/>
              <a:t>FOLIE</a:t>
            </a:r>
            <a:br>
              <a:rPr lang="de-DE" noProof="0"/>
            </a:br>
            <a:r>
              <a:rPr lang="de-DE" noProof="0"/>
              <a:t>"BILD</a:t>
            </a:r>
            <a:br>
              <a:rPr lang="de-DE" noProof="0"/>
            </a:br>
            <a:r>
              <a:rPr lang="de-DE" noProof="0"/>
              <a:t>MIT</a:t>
            </a:r>
            <a:br>
              <a:rPr lang="de-DE" noProof="0"/>
            </a:br>
            <a:r>
              <a:rPr lang="de-DE" noProof="0"/>
              <a:t>UNTERSCHRIFT"</a:t>
            </a:r>
          </a:p>
        </p:txBody>
      </p:sp>
      <p:sp>
        <p:nvSpPr>
          <p:cNvPr id="3" name="Bildplatzhalter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Textmasterformat durch Klicken bearbeiten</a:t>
            </a:r>
          </a:p>
        </p:txBody>
      </p:sp>
      <p:sp>
        <p:nvSpPr>
          <p:cNvPr id="5" name="Datumsplatzhalt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FE9B1C76-FCD3-4645-B2EB-53A3961FCAA8}"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3" name="Gerader Verbinde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ild mit Unterschrift">
    <p:bg>
      <p:bgPr>
        <a:solidFill>
          <a:schemeClr val="bg1"/>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rtlCol="0" anchor="b">
            <a:noAutofit/>
          </a:bodyPr>
          <a:lstStyle>
            <a:lvl1pPr>
              <a:defRPr sz="4000">
                <a:gradFill>
                  <a:gsLst>
                    <a:gs pos="0">
                      <a:schemeClr val="bg2"/>
                    </a:gs>
                    <a:gs pos="100000">
                      <a:schemeClr val="accent1"/>
                    </a:gs>
                  </a:gsLst>
                  <a:lin ang="0" scaled="1"/>
                </a:gradFill>
              </a:defRPr>
            </a:lvl1pPr>
          </a:lstStyle>
          <a:p>
            <a:pPr rtl="0"/>
            <a:r>
              <a:rPr lang="de-DE" noProof="0"/>
              <a:t>FOLIE "BILD</a:t>
            </a:r>
            <a:br>
              <a:rPr lang="de-DE" noProof="0"/>
            </a:br>
            <a:r>
              <a:rPr lang="de-DE" noProof="0"/>
              <a:t>MIT UNTERSCHRIFT"</a:t>
            </a:r>
          </a:p>
        </p:txBody>
      </p:sp>
      <p:sp>
        <p:nvSpPr>
          <p:cNvPr id="3" name="Bildplatzhalter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0" y="2950934"/>
            <a:ext cx="12192000" cy="2581498"/>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2216910"/>
            <a:ext cx="6291150" cy="654726"/>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Textmasterformate durch Klicken bearbeiten</a:t>
            </a:r>
          </a:p>
        </p:txBody>
      </p:sp>
      <p:sp>
        <p:nvSpPr>
          <p:cNvPr id="5" name="Datumsplatzhalt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30B3E047-51A4-4796-A0D8-08498E0853A3}"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ild mit Unt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de-DE" noProof="0"/>
              <a:t>FOLIE</a:t>
            </a:r>
            <a:br>
              <a:rPr lang="de-DE" noProof="0"/>
            </a:br>
            <a:r>
              <a:rPr lang="de-DE" noProof="0"/>
              <a:t>"BILD</a:t>
            </a:r>
            <a:br>
              <a:rPr lang="de-DE" noProof="0"/>
            </a:br>
            <a:r>
              <a:rPr lang="de-DE" noProof="0"/>
              <a:t>MIT</a:t>
            </a:r>
            <a:br>
              <a:rPr lang="de-DE" noProof="0"/>
            </a:br>
            <a:r>
              <a:rPr lang="de-DE" noProof="0"/>
              <a:t>UNTERSCHRIFT"</a:t>
            </a:r>
          </a:p>
        </p:txBody>
      </p:sp>
      <p:sp>
        <p:nvSpPr>
          <p:cNvPr id="3" name="Bildplatzhalter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255600"/>
            <a:ext cx="5231567" cy="6346800"/>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Textmasterformat durch Klicken bearbeiten</a:t>
            </a:r>
          </a:p>
        </p:txBody>
      </p:sp>
      <p:sp>
        <p:nvSpPr>
          <p:cNvPr id="5" name="Datumsplatzhalt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A2DF210A-F3B9-4E3D-B584-0FD300D7175D}"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platzhalt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20" name="Gerader Verbinde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ild mit Unt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rtlCol="0" anchor="b">
            <a:noAutofit/>
          </a:bodyPr>
          <a:lstStyle>
            <a:lvl1pPr>
              <a:defRPr sz="4000"/>
            </a:lvl1pPr>
          </a:lstStyle>
          <a:p>
            <a:pPr rtl="0"/>
            <a:r>
              <a:rPr lang="de-DE" noProof="0"/>
              <a:t>FOLIE</a:t>
            </a:r>
            <a:br>
              <a:rPr lang="de-DE" noProof="0"/>
            </a:br>
            <a:r>
              <a:rPr lang="de-DE" noProof="0"/>
              <a:t>"BILD</a:t>
            </a:r>
            <a:br>
              <a:rPr lang="de-DE" noProof="0"/>
            </a:br>
            <a:r>
              <a:rPr lang="de-DE" noProof="0"/>
              <a:t>MIT</a:t>
            </a:r>
            <a:br>
              <a:rPr lang="de-DE" noProof="0"/>
            </a:br>
            <a:r>
              <a:rPr lang="de-DE" noProof="0"/>
              <a:t>UNTERSCHRIFT"</a:t>
            </a:r>
          </a:p>
        </p:txBody>
      </p:sp>
      <p:sp>
        <p:nvSpPr>
          <p:cNvPr id="3" name="Bildplatzhalter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1519351" y="3283710"/>
            <a:ext cx="3490800"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Textmasterformat durch Klicken bearbeiten</a:t>
            </a:r>
          </a:p>
        </p:txBody>
      </p:sp>
      <p:sp>
        <p:nvSpPr>
          <p:cNvPr id="5" name="Datumsplatzhalt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37926C2A-D433-44B0-A2E4-E5A28F754AF2}"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platzhalt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3" name="Gerader Verbinde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ild mit Unterschrift">
    <p:bg>
      <p:bgPr>
        <a:solidFill>
          <a:schemeClr val="bg1"/>
        </a:solidFill>
        <a:effectLst/>
      </p:bgPr>
    </p:bg>
    <p:spTree>
      <p:nvGrpSpPr>
        <p:cNvPr id="1" name=""/>
        <p:cNvGrpSpPr/>
        <p:nvPr/>
      </p:nvGrpSpPr>
      <p:grpSpPr>
        <a:xfrm>
          <a:off x="0" y="0"/>
          <a:ext cx="0" cy="0"/>
          <a:chOff x="0" y="0"/>
          <a:chExt cx="0" cy="0"/>
        </a:xfrm>
      </p:grpSpPr>
      <p:sp>
        <p:nvSpPr>
          <p:cNvPr id="25" name="Bildplatzhalter 24">
            <a:extLst>
              <a:ext uri="{FF2B5EF4-FFF2-40B4-BE49-F238E27FC236}">
                <a16:creationId xmlns:a16="http://schemas.microsoft.com/office/drawing/2014/main" id="{4FC6DCA8-CFF5-4F20-A410-C3EA0873DEFA}"/>
              </a:ext>
            </a:extLst>
          </p:cNvPr>
          <p:cNvSpPr>
            <a:spLocks noGrp="1"/>
          </p:cNvSpPr>
          <p:nvPr>
            <p:ph type="pic" sz="quarter" idx="15" hasCustomPrompt="1"/>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de-DE" noProof="0"/>
              <a:t>Klicken Sie, um ein Bild hinzuzufügen.</a:t>
            </a:r>
          </a:p>
        </p:txBody>
      </p:sp>
      <p:sp>
        <p:nvSpPr>
          <p:cNvPr id="11" name="Rechteck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 Dolor</a:t>
            </a:r>
          </a:p>
        </p:txBody>
      </p:sp>
      <p:cxnSp>
        <p:nvCxnSpPr>
          <p:cNvPr id="20" name="Gerader Verbinde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rtlCol="0" anchor="b">
            <a:normAutofit/>
          </a:bodyPr>
          <a:lstStyle>
            <a:lvl1pPr algn="l">
              <a:defRPr sz="4000" b="1">
                <a:solidFill>
                  <a:schemeClr val="bg1"/>
                </a:solidFill>
              </a:defRPr>
            </a:lvl1pPr>
          </a:lstStyle>
          <a:p>
            <a:pPr rtl="0"/>
            <a:r>
              <a:rPr lang="de-DE" noProof="0"/>
              <a:t>BILD-</a:t>
            </a:r>
            <a:br>
              <a:rPr lang="de-DE" noProof="0"/>
            </a:br>
            <a:r>
              <a:rPr lang="de-DE" noProof="0"/>
              <a:t>FOLIE</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073102A3-F352-4C2F-933D-DA468800F45B}"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cxnSp>
        <p:nvCxnSpPr>
          <p:cNvPr id="17" name="Gerader Verbinde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22" name="Gerader Verbinde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platzhalt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spTree>
    <p:extLst>
      <p:ext uri="{BB962C8B-B14F-4D97-AF65-F5344CB8AC3E}">
        <p14:creationId xmlns:p14="http://schemas.microsoft.com/office/powerpoint/2010/main" val="1462494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Übersi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de-DE" noProof="0"/>
              <a:t>ÜBERSICHTSFOLIE</a:t>
            </a:r>
          </a:p>
        </p:txBody>
      </p:sp>
      <p:sp>
        <p:nvSpPr>
          <p:cNvPr id="4" name="Textplatzhalt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1 – Titel</a:t>
            </a:r>
          </a:p>
        </p:txBody>
      </p:sp>
      <p:sp>
        <p:nvSpPr>
          <p:cNvPr id="5" name="Datumsplatzhalt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FE81C794-8526-48E5-B9A7-3A957C643D8B}"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platzhalt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2 – Titel</a:t>
            </a:r>
          </a:p>
        </p:txBody>
      </p:sp>
      <p:sp>
        <p:nvSpPr>
          <p:cNvPr id="36" name="Textplatzhalt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3 – Titel</a:t>
            </a:r>
          </a:p>
        </p:txBody>
      </p:sp>
      <p:sp>
        <p:nvSpPr>
          <p:cNvPr id="37" name="Textplatzhalt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4 – Titel</a:t>
            </a:r>
          </a:p>
        </p:txBody>
      </p:sp>
      <p:sp>
        <p:nvSpPr>
          <p:cNvPr id="38" name="Textplatzhalt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5 – Titel</a:t>
            </a:r>
          </a:p>
        </p:txBody>
      </p:sp>
      <p:sp>
        <p:nvSpPr>
          <p:cNvPr id="39" name="Textplatzhalt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6 – Titel</a:t>
            </a:r>
          </a:p>
        </p:txBody>
      </p:sp>
      <p:sp>
        <p:nvSpPr>
          <p:cNvPr id="40" name="Textplatzhalter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 durch Klicken bearbeiten</a:t>
            </a:r>
          </a:p>
        </p:txBody>
      </p:sp>
      <p:sp>
        <p:nvSpPr>
          <p:cNvPr id="41" name="Textplatzhalter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 durch Klicken bearbeiten</a:t>
            </a:r>
          </a:p>
        </p:txBody>
      </p:sp>
      <p:sp>
        <p:nvSpPr>
          <p:cNvPr id="42" name="Textplatzhalter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3" name="Textplatzhalter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 durch Klicken bearbeiten</a:t>
            </a:r>
          </a:p>
        </p:txBody>
      </p:sp>
      <p:sp>
        <p:nvSpPr>
          <p:cNvPr id="44" name="Textplatzhalter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 durch Klicken bearbeiten</a:t>
            </a:r>
          </a:p>
        </p:txBody>
      </p:sp>
      <p:sp>
        <p:nvSpPr>
          <p:cNvPr id="45" name="Textplatzhalter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7" name="Bildplatzhalter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97706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8" name="Bildplatzhalter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1237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9" name="Bildplatzhalter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04768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0" name="Bildplatzhalter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97706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1" name="Bildplatzhalter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1237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2" name="Bildplatzhalter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04768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Tree>
    <p:extLst>
      <p:ext uri="{BB962C8B-B14F-4D97-AF65-F5344CB8AC3E}">
        <p14:creationId xmlns:p14="http://schemas.microsoft.com/office/powerpoint/2010/main" val="223660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Übersicht">
    <p:bg>
      <p:bgPr>
        <a:solidFill>
          <a:schemeClr val="bg1"/>
        </a:solidFill>
        <a:effectLst/>
      </p:bgPr>
    </p:bg>
    <p:spTree>
      <p:nvGrpSpPr>
        <p:cNvPr id="1" name=""/>
        <p:cNvGrpSpPr/>
        <p:nvPr/>
      </p:nvGrpSpPr>
      <p:grpSpPr>
        <a:xfrm>
          <a:off x="0" y="0"/>
          <a:ext cx="0" cy="0"/>
          <a:chOff x="0" y="0"/>
          <a:chExt cx="0" cy="0"/>
        </a:xfrm>
      </p:grpSpPr>
      <p:sp>
        <p:nvSpPr>
          <p:cNvPr id="46" name="Rechteck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de-DE" noProof="0"/>
              <a:t>ÜBERSICHTSFOLIE</a:t>
            </a:r>
          </a:p>
        </p:txBody>
      </p:sp>
      <p:sp>
        <p:nvSpPr>
          <p:cNvPr id="4" name="Textplatzhalt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1 – Titel</a:t>
            </a:r>
          </a:p>
        </p:txBody>
      </p:sp>
      <p:sp>
        <p:nvSpPr>
          <p:cNvPr id="5" name="Datumsplatzhalt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83F66DE8-DB6D-4731-8E72-7F2EDA8E05DB}"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solidFill>
                <a:schemeClr val="bg2"/>
              </a:solidFill>
            </a:endParaRPr>
          </a:p>
        </p:txBody>
      </p:sp>
      <p:cxnSp>
        <p:nvCxnSpPr>
          <p:cNvPr id="12" name="Gerader Verbinde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platzhalt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2 – Titel</a:t>
            </a:r>
          </a:p>
        </p:txBody>
      </p:sp>
      <p:sp>
        <p:nvSpPr>
          <p:cNvPr id="36" name="Textplatzhalt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3 – Titel</a:t>
            </a:r>
          </a:p>
        </p:txBody>
      </p:sp>
      <p:sp>
        <p:nvSpPr>
          <p:cNvPr id="37" name="Textplatzhalt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4 – Titel</a:t>
            </a:r>
          </a:p>
        </p:txBody>
      </p:sp>
      <p:sp>
        <p:nvSpPr>
          <p:cNvPr id="38" name="Textplatzhalt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5 – Titel</a:t>
            </a:r>
          </a:p>
        </p:txBody>
      </p:sp>
      <p:sp>
        <p:nvSpPr>
          <p:cNvPr id="39" name="Textplatzhalt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6 – Titel</a:t>
            </a:r>
          </a:p>
        </p:txBody>
      </p:sp>
      <p:sp>
        <p:nvSpPr>
          <p:cNvPr id="40" name="Textplatzhalter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1" name="Textplatzhalter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2" name="Textplatzhalter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3" name="Textplatzhalter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4" name="Textplatzhalter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5" name="Textplatzhalter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7" name="Bildplatzhalter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
        <p:nvSpPr>
          <p:cNvPr id="48" name="Bildplatzhalter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
        <p:nvSpPr>
          <p:cNvPr id="49" name="Bildplatzhalter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
        <p:nvSpPr>
          <p:cNvPr id="50" name="Bildplatzhalter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
        <p:nvSpPr>
          <p:cNvPr id="51" name="Bildplatzhalter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
        <p:nvSpPr>
          <p:cNvPr id="52" name="Bildplatzhalter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de-DE" noProof="0"/>
              <a:t>Klicken Sie, um ein Bild hinzuzufügen.</a:t>
            </a:r>
          </a:p>
        </p:txBody>
      </p:sp>
    </p:spTree>
    <p:extLst>
      <p:ext uri="{BB962C8B-B14F-4D97-AF65-F5344CB8AC3E}">
        <p14:creationId xmlns:p14="http://schemas.microsoft.com/office/powerpoint/2010/main" val="326096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Übersi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hteck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de-DE" noProof="0"/>
              <a:t>ÜBERSICHTSFOLIE</a:t>
            </a:r>
          </a:p>
        </p:txBody>
      </p:sp>
      <p:sp>
        <p:nvSpPr>
          <p:cNvPr id="4" name="Textplatzhalt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1 – Titel</a:t>
            </a:r>
          </a:p>
        </p:txBody>
      </p:sp>
      <p:sp>
        <p:nvSpPr>
          <p:cNvPr id="5" name="Datumsplatzhalt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2B27E954-0851-4687-A228-4DBEF1FF31D4}"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5" name="Textplatzhalt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2 – Titel</a:t>
            </a:r>
          </a:p>
        </p:txBody>
      </p:sp>
      <p:sp>
        <p:nvSpPr>
          <p:cNvPr id="36" name="Textplatzhalt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3 – Titel</a:t>
            </a:r>
          </a:p>
        </p:txBody>
      </p:sp>
      <p:sp>
        <p:nvSpPr>
          <p:cNvPr id="37" name="Textplatzhalt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4 – Titel</a:t>
            </a:r>
          </a:p>
        </p:txBody>
      </p:sp>
      <p:sp>
        <p:nvSpPr>
          <p:cNvPr id="38" name="Textplatzhalt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5 – Titel</a:t>
            </a:r>
          </a:p>
        </p:txBody>
      </p:sp>
      <p:sp>
        <p:nvSpPr>
          <p:cNvPr id="39" name="Textplatzhalt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6 – Titel</a:t>
            </a:r>
          </a:p>
        </p:txBody>
      </p:sp>
      <p:sp>
        <p:nvSpPr>
          <p:cNvPr id="40" name="Textplatzhalter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1" name="Textplatzhalter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2" name="Textplatzhalter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3" name="Textplatzhalter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 durch Klicken bearbeiten</a:t>
            </a:r>
          </a:p>
        </p:txBody>
      </p:sp>
      <p:sp>
        <p:nvSpPr>
          <p:cNvPr id="44" name="Textplatzhalter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dirty="0"/>
              <a:t>Textmasterformat durch Klicken bearbeiten</a:t>
            </a:r>
          </a:p>
        </p:txBody>
      </p:sp>
      <p:sp>
        <p:nvSpPr>
          <p:cNvPr id="45" name="Textplatzhalter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7" name="Bildplatzhalter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04123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8" name="Bildplatzhalter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7654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9" name="Bildplatzhalter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11185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0" name="Bildplatzhalter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04123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1" name="Bildplatzhalter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7654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2" name="Bildplatzhalter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11185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cxnSp>
        <p:nvCxnSpPr>
          <p:cNvPr id="57" name="Gerader Verbinde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platzhalt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34" name="Gerader Verbinde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de-DE" noProof="0"/>
              <a:t>PRÄSENTATIONSTITEL</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4B84F211-2308-46AF-9AA8-20D63A35DBE1}"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1625174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Übersi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solidFill>
                  <a:schemeClr val="bg1"/>
                </a:solidFill>
                <a:latin typeface="+mj-lt"/>
                <a:ea typeface="+mj-ea"/>
                <a:cs typeface="+mj-cs"/>
              </a:defRPr>
            </a:lvl1pPr>
          </a:lstStyle>
          <a:p>
            <a:pPr rtl="0"/>
            <a:r>
              <a:rPr lang="de-DE" noProof="0"/>
              <a:t>ÜBERSICHTS-</a:t>
            </a:r>
            <a:br>
              <a:rPr lang="de-DE" noProof="0"/>
            </a:br>
            <a:r>
              <a:rPr lang="de-DE" noProof="0"/>
              <a:t>FOLIE</a:t>
            </a:r>
          </a:p>
        </p:txBody>
      </p:sp>
      <p:sp>
        <p:nvSpPr>
          <p:cNvPr id="4" name="Textplatzhalt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1 – Titel</a:t>
            </a:r>
          </a:p>
        </p:txBody>
      </p:sp>
      <p:sp>
        <p:nvSpPr>
          <p:cNvPr id="5" name="Datumsplatzhalt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99193AF4-0933-43AB-9A36-2B1FFE88CDDB}"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de-DE" noProof="0"/>
              <a:t>Präsentationstitel</a:t>
            </a:r>
          </a:p>
        </p:txBody>
      </p:sp>
      <p:sp>
        <p:nvSpPr>
          <p:cNvPr id="7" name="Foliennummernplatzhalt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cxnSp>
        <p:nvCxnSpPr>
          <p:cNvPr id="12" name="Gerader Verbinde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platzhalt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34" name="Gerader Verbinde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platzhalt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2 – Titel</a:t>
            </a:r>
          </a:p>
        </p:txBody>
      </p:sp>
      <p:sp>
        <p:nvSpPr>
          <p:cNvPr id="36" name="Textplatzhalt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3 – Titel</a:t>
            </a:r>
          </a:p>
        </p:txBody>
      </p:sp>
      <p:sp>
        <p:nvSpPr>
          <p:cNvPr id="37" name="Textplatzhalt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4 – Titel</a:t>
            </a:r>
          </a:p>
        </p:txBody>
      </p:sp>
      <p:sp>
        <p:nvSpPr>
          <p:cNvPr id="38" name="Textplatzhalt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5 – Titel</a:t>
            </a:r>
          </a:p>
        </p:txBody>
      </p:sp>
      <p:sp>
        <p:nvSpPr>
          <p:cNvPr id="39" name="Textplatzhalt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6 – Titel</a:t>
            </a:r>
          </a:p>
        </p:txBody>
      </p:sp>
      <p:sp>
        <p:nvSpPr>
          <p:cNvPr id="40" name="Textplatzhalter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1386001"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1" name="Textplatzhalter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924863"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2" name="Textplatzhalter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3" name="Textplatzhalter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1386001"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4" name="Textplatzhalter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5" name="Textplatzhalter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7" name="Bildplatzhalter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49843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8" name="Bildplatzhalter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9" name="Bildplatzhalter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0" name="Bildplatzhalter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49843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1" name="Bildplatzhalter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2" name="Bildplatzhalter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4" name="Rechteck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Tree>
    <p:extLst>
      <p:ext uri="{BB962C8B-B14F-4D97-AF65-F5344CB8AC3E}">
        <p14:creationId xmlns:p14="http://schemas.microsoft.com/office/powerpoint/2010/main" val="3273545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Übersi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de-DE" noProof="0"/>
              <a:t>ÜBERSICHTS-</a:t>
            </a:r>
            <a:br>
              <a:rPr lang="de-DE" noProof="0"/>
            </a:br>
            <a:r>
              <a:rPr lang="de-DE" noProof="0"/>
              <a:t>FOLIE</a:t>
            </a:r>
          </a:p>
        </p:txBody>
      </p:sp>
      <p:sp>
        <p:nvSpPr>
          <p:cNvPr id="4" name="Textplatzhalt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1 – Titel</a:t>
            </a:r>
          </a:p>
        </p:txBody>
      </p:sp>
      <p:sp>
        <p:nvSpPr>
          <p:cNvPr id="5" name="Datumsplatzhalt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50C3D9DA-05A0-4836-9C38-3AA78D76C25C}" type="datetime1">
              <a:rPr lang="de-DE" noProof="0" smtClean="0"/>
              <a:t>24.06.2023</a:t>
            </a:fld>
            <a:endParaRPr lang="de-DE" noProof="0"/>
          </a:p>
        </p:txBody>
      </p:sp>
      <p:sp>
        <p:nvSpPr>
          <p:cNvPr id="6" name="Fußzeilenplatzhalt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7" name="Foliennummernplatzhalt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cxnSp>
        <p:nvCxnSpPr>
          <p:cNvPr id="12" name="Gerader Verbinde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4" name="Gerader Verbinde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platzhalt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2 – Titel</a:t>
            </a:r>
          </a:p>
        </p:txBody>
      </p:sp>
      <p:sp>
        <p:nvSpPr>
          <p:cNvPr id="36" name="Textplatzhalt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3 – Titel</a:t>
            </a:r>
          </a:p>
        </p:txBody>
      </p:sp>
      <p:sp>
        <p:nvSpPr>
          <p:cNvPr id="37" name="Textplatzhalt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4 – Titel</a:t>
            </a:r>
          </a:p>
        </p:txBody>
      </p:sp>
      <p:sp>
        <p:nvSpPr>
          <p:cNvPr id="38" name="Textplatzhalt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5 – Titel</a:t>
            </a:r>
          </a:p>
        </p:txBody>
      </p:sp>
      <p:sp>
        <p:nvSpPr>
          <p:cNvPr id="39" name="Textplatzhalt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de-DE" noProof="0"/>
              <a:t>Element 6 – Titel</a:t>
            </a:r>
          </a:p>
        </p:txBody>
      </p:sp>
      <p:sp>
        <p:nvSpPr>
          <p:cNvPr id="40" name="Textplatzhalter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1386001" y="351635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1" name="Textplatzhalter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924863" y="35163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2" name="Textplatzhalter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3" name="Textplatzhalter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1386001" y="562755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4" name="Textplatzhalter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5" name="Textplatzhalter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de-DE" noProof="0"/>
              <a:t>Textmasterformat durch Klicken bearbeiten</a:t>
            </a:r>
          </a:p>
        </p:txBody>
      </p:sp>
      <p:sp>
        <p:nvSpPr>
          <p:cNvPr id="47" name="Bildplatzhalter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8" name="Bildplatzhalter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49" name="Bildplatzhalter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0" name="Bildplatzhalter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1" name="Bildplatzhalter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2" name="Bildplatzhalter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de-DE" noProof="0"/>
              <a:t>Klicken Sie, um ein Bild hinzuzufügen.</a:t>
            </a:r>
          </a:p>
        </p:txBody>
      </p:sp>
      <p:sp>
        <p:nvSpPr>
          <p:cNvPr id="54" name="Rechteck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Tree>
    <p:extLst>
      <p:ext uri="{BB962C8B-B14F-4D97-AF65-F5344CB8AC3E}">
        <p14:creationId xmlns:p14="http://schemas.microsoft.com/office/powerpoint/2010/main" val="1392062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nksagung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rtlCol="0">
            <a:noAutofit/>
          </a:bodyPr>
          <a:lstStyle>
            <a:lvl1pPr>
              <a:defRPr sz="5500"/>
            </a:lvl1pPr>
          </a:lstStyle>
          <a:p>
            <a:pPr rtl="0"/>
            <a:r>
              <a:rPr lang="de-DE" noProof="0"/>
              <a:t>VIELEN</a:t>
            </a:r>
            <a:br>
              <a:rPr lang="de-DE" noProof="0"/>
            </a:br>
            <a:r>
              <a:rPr lang="de-DE" noProof="0"/>
              <a:t>DANK!</a:t>
            </a:r>
          </a:p>
        </p:txBody>
      </p:sp>
      <p:sp>
        <p:nvSpPr>
          <p:cNvPr id="4" name="Datumsplatzhalter 3">
            <a:extLst>
              <a:ext uri="{FF2B5EF4-FFF2-40B4-BE49-F238E27FC236}">
                <a16:creationId xmlns:a16="http://schemas.microsoft.com/office/drawing/2014/main" id="{59B46BDE-7853-435A-80A6-D25940D17A54}"/>
              </a:ext>
            </a:extLst>
          </p:cNvPr>
          <p:cNvSpPr>
            <a:spLocks noGrp="1"/>
          </p:cNvSpPr>
          <p:nvPr>
            <p:ph type="dt" sz="half" idx="10"/>
          </p:nvPr>
        </p:nvSpPr>
        <p:spPr/>
        <p:txBody>
          <a:bodyPr rtlCol="0"/>
          <a:lstStyle/>
          <a:p>
            <a:pPr rtl="0"/>
            <a:fld id="{CD0D2E3F-EC94-4879-8DB1-6E680B2F048A}"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Untertitel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cxnSp>
        <p:nvCxnSpPr>
          <p:cNvPr id="11" name="Gerader Verbinde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platzhalt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405858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anksagung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de-DE" noProof="0"/>
              <a:t>VIELEN</a:t>
            </a:r>
            <a:br>
              <a:rPr lang="de-DE" noProof="0"/>
            </a:br>
            <a:r>
              <a:rPr lang="de-DE" noProof="0"/>
              <a:t>DANK!</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B075D6F8-10A5-4B7A-9D4E-639100CC072F}"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platzhalt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534950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anksagung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rtlCol="0" anchor="b">
            <a:normAutofit/>
          </a:bodyPr>
          <a:lstStyle>
            <a:lvl1pPr algn="l">
              <a:defRPr sz="5500" b="1">
                <a:solidFill>
                  <a:schemeClr val="bg1"/>
                </a:solidFill>
              </a:defRPr>
            </a:lvl1pPr>
          </a:lstStyle>
          <a:p>
            <a:pPr rtl="0"/>
            <a:r>
              <a:rPr lang="de-DE" noProof="0"/>
              <a:t>VIELEN DANK!</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 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92C500F-526C-449E-8CF2-9ED362624BCF}"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platzhalt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4083635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Danksagung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de-DE" noProof="0"/>
              <a:t>VIELEN</a:t>
            </a:r>
            <a:br>
              <a:rPr lang="de-DE" noProof="0"/>
            </a:br>
            <a:r>
              <a:rPr lang="de-DE" noProof="0"/>
              <a:t>DANK!</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a:t>
            </a:r>
            <a:br>
              <a:rPr lang="de-DE" noProof="0"/>
            </a:br>
            <a:r>
              <a:rPr lang="de-DE" noProof="0"/>
              <a:t>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C72DE67E-3FD9-4E8C-8F77-971F33271EEF}"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420273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anksagungs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de-DE" noProof="0"/>
              <a:t>VIELEN DANK!</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 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45F1DA90-C6BA-4AE5-BE25-0FCD2BFF5540}"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lvl1pPr>
              <a:defRPr>
                <a:solidFill>
                  <a:schemeClr val="accent1"/>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de-DE" noProof="0" smtClean="0"/>
              <a:pPr/>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3" name="Gerader Verbinde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platzhalt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de-DE" noProof="0"/>
              <a:t>20XX</a:t>
            </a:r>
          </a:p>
        </p:txBody>
      </p:sp>
      <p:cxnSp>
        <p:nvCxnSpPr>
          <p:cNvPr id="14" name="Gerader Verbinde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de-DE" noProof="0"/>
              <a:t>PRÄSENTATIONSTITEL</a:t>
            </a:r>
          </a:p>
        </p:txBody>
      </p:sp>
      <p:sp>
        <p:nvSpPr>
          <p:cNvPr id="3" name="Untertitel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Lorem Ipsum Dolor</a:t>
            </a:r>
          </a:p>
        </p:txBody>
      </p:sp>
      <p:sp>
        <p:nvSpPr>
          <p:cNvPr id="4" name="Datumsplatzhalt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E5BFE439-12C9-447A-AD55-5E2398954A43}"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10" name="Rechteck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2" name="Gerader Verbinde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platzhalt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de-DE" noProof="0"/>
              <a:t>20XX</a:t>
            </a:r>
          </a:p>
        </p:txBody>
      </p:sp>
    </p:spTree>
    <p:extLst>
      <p:ext uri="{BB962C8B-B14F-4D97-AF65-F5344CB8AC3E}">
        <p14:creationId xmlns:p14="http://schemas.microsoft.com/office/powerpoint/2010/main" val="986155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lvl1pPr>
          </a:lstStyle>
          <a:p>
            <a:pPr rtl="0"/>
            <a:r>
              <a:rPr lang="de-DE" noProof="0"/>
              <a:t>INHALTSFOLIE</a:t>
            </a:r>
          </a:p>
        </p:txBody>
      </p:sp>
      <p:sp>
        <p:nvSpPr>
          <p:cNvPr id="3" name="Inhaltsplatzhalter 2">
            <a:extLst>
              <a:ext uri="{FF2B5EF4-FFF2-40B4-BE49-F238E27FC236}">
                <a16:creationId xmlns:a16="http://schemas.microsoft.com/office/drawing/2014/main" id="{CA18B931-E896-4471-A71A-819D3B682920}"/>
              </a:ext>
            </a:extLst>
          </p:cNvPr>
          <p:cNvSpPr>
            <a:spLocks noGrp="1"/>
          </p:cNvSpPr>
          <p:nvPr>
            <p:ph idx="1" hasCustomPrompt="1"/>
          </p:nvPr>
        </p:nvSpPr>
        <p:spPr>
          <a:xfrm>
            <a:off x="929641" y="3775165"/>
            <a:ext cx="9971158" cy="2427923"/>
          </a:xfrm>
        </p:spPr>
        <p:txBody>
          <a:bodyPr rtlCol="0">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de-DE" noProof="0"/>
              <a:t>Textmasterformat durch Klicken bearbeiten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B7D15161-372E-4D73-AA08-208566C897B7}"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de-DE" noProof="0"/>
              <a:t>INHALTSFOLIE</a:t>
            </a:r>
          </a:p>
        </p:txBody>
      </p:sp>
      <p:sp>
        <p:nvSpPr>
          <p:cNvPr id="3" name="Inhaltsplatzhalter 2">
            <a:extLst>
              <a:ext uri="{FF2B5EF4-FFF2-40B4-BE49-F238E27FC236}">
                <a16:creationId xmlns:a16="http://schemas.microsoft.com/office/drawing/2014/main" id="{CA18B931-E896-4471-A71A-819D3B682920}"/>
              </a:ext>
            </a:extLst>
          </p:cNvPr>
          <p:cNvSpPr>
            <a:spLocks noGrp="1"/>
          </p:cNvSpPr>
          <p:nvPr>
            <p:ph idx="1" hasCustomPrompt="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de-DE" noProof="0"/>
              <a:t>Textmasterformat durch Klicken bearbeiten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DD12E19-A1EE-4D53-B70B-D5A478DFD2FD}"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rtlCol="0"/>
          <a:lstStyle>
            <a:lvl1pPr>
              <a:defRPr/>
            </a:lvl1pPr>
          </a:lstStyle>
          <a:p>
            <a:pPr rtl="0"/>
            <a:r>
              <a:rPr lang="de-DE" noProof="0"/>
              <a:t>INHALTSFOLIE</a:t>
            </a:r>
          </a:p>
        </p:txBody>
      </p:sp>
      <p:sp>
        <p:nvSpPr>
          <p:cNvPr id="3" name="Inhaltsplatzhalter 2">
            <a:extLst>
              <a:ext uri="{FF2B5EF4-FFF2-40B4-BE49-F238E27FC236}">
                <a16:creationId xmlns:a16="http://schemas.microsoft.com/office/drawing/2014/main" id="{CA18B931-E896-4471-A71A-819D3B682920}"/>
              </a:ext>
            </a:extLst>
          </p:cNvPr>
          <p:cNvSpPr>
            <a:spLocks noGrp="1"/>
          </p:cNvSpPr>
          <p:nvPr>
            <p:ph idx="1" hasCustomPrompt="1"/>
          </p:nvPr>
        </p:nvSpPr>
        <p:spPr>
          <a:xfrm>
            <a:off x="1527520" y="3581731"/>
            <a:ext cx="8997737" cy="2230464"/>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de-DE" noProof="0"/>
              <a:t>Textmasterformat durch Klicken bearbeiten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76A0598B-178E-4D24-A7BA-62BFAC504EF7}"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de-DE" noProof="0"/>
              <a:t>INHALTS-</a:t>
            </a:r>
            <a:br>
              <a:rPr lang="de-DE" noProof="0"/>
            </a:br>
            <a:r>
              <a:rPr lang="de-DE" noProof="0"/>
              <a:t>FOLIE</a:t>
            </a:r>
          </a:p>
        </p:txBody>
      </p:sp>
      <p:sp>
        <p:nvSpPr>
          <p:cNvPr id="3" name="Inhaltsplatzhalter 2">
            <a:extLst>
              <a:ext uri="{FF2B5EF4-FFF2-40B4-BE49-F238E27FC236}">
                <a16:creationId xmlns:a16="http://schemas.microsoft.com/office/drawing/2014/main" id="{CA18B931-E896-4471-A71A-819D3B682920}"/>
              </a:ext>
            </a:extLst>
          </p:cNvPr>
          <p:cNvSpPr>
            <a:spLocks noGrp="1"/>
          </p:cNvSpPr>
          <p:nvPr>
            <p:ph idx="1" hasCustomPrompt="1"/>
          </p:nvPr>
        </p:nvSpPr>
        <p:spPr>
          <a:xfrm>
            <a:off x="5871409" y="2588054"/>
            <a:ext cx="5228216"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de-DE" noProof="0"/>
              <a:t>Textmasterformat durch Klicken bearbeiten</a:t>
            </a:r>
          </a:p>
        </p:txBody>
      </p:sp>
      <p:sp>
        <p:nvSpPr>
          <p:cNvPr id="4" name="Datumsplatzhalt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7677A5D6-3E54-4753-A6AA-AA57DAFC7FA9}" type="datetime1">
              <a:rPr lang="de-DE" noProof="0" smtClean="0"/>
              <a:t>24.06.2023</a:t>
            </a:fld>
            <a:endParaRPr lang="de-DE" noProof="0"/>
          </a:p>
        </p:txBody>
      </p:sp>
      <p:sp>
        <p:nvSpPr>
          <p:cNvPr id="5" name="Fußzeilenplatzhalt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de-DE" noProof="0"/>
              <a:t>Präsentationstitel</a:t>
            </a:r>
          </a:p>
        </p:txBody>
      </p:sp>
      <p:sp>
        <p:nvSpPr>
          <p:cNvPr id="6" name="Foliennummernplatzhalt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de-DE" noProof="0" smtClean="0"/>
              <a:t>‹Nr.›</a:t>
            </a:fld>
            <a:endParaRPr lang="de-DE" noProof="0"/>
          </a:p>
        </p:txBody>
      </p:sp>
      <p:sp>
        <p:nvSpPr>
          <p:cNvPr id="9" name="Rechteck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0" name="Gerader Verbinde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Untertitel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 Folie</a:t>
            </a:r>
          </a:p>
        </p:txBody>
      </p:sp>
      <p:cxnSp>
        <p:nvCxnSpPr>
          <p:cNvPr id="13" name="Gerader Verbinde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de-DE" noProof="0"/>
              <a:t>20XX</a:t>
            </a:r>
          </a:p>
        </p:txBody>
      </p:sp>
      <p:cxnSp>
        <p:nvCxnSpPr>
          <p:cNvPr id="18" name="Gerader Verbinde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rtl="0"/>
            <a:r>
              <a:rPr lang="de-DE" noProof="0"/>
              <a:t>Präsentationstitel</a:t>
            </a:r>
          </a:p>
        </p:txBody>
      </p:sp>
      <p:sp>
        <p:nvSpPr>
          <p:cNvPr id="2" name="Titelplatzhalt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rtl="0"/>
            <a:fld id="{6948ACB6-9D8F-427B-A245-1E2BFE19B6D6}" type="datetime1">
              <a:rPr lang="de-DE" noProof="0" smtClean="0"/>
              <a:t>24.06.2023</a:t>
            </a:fld>
            <a:endParaRPr lang="de-DE" noProof="0"/>
          </a:p>
        </p:txBody>
      </p:sp>
      <p:sp>
        <p:nvSpPr>
          <p:cNvPr id="6" name="Foliennummernplatzhalt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rtl="0"/>
            <a:fld id="{95CBEC59-7FF9-4688-98DF-89832A0C9025}" type="slidenum">
              <a:rPr lang="de-DE" noProof="0" smtClean="0"/>
              <a:pPr/>
              <a:t>‹Nr.›</a:t>
            </a:fld>
            <a:endParaRPr lang="de-DE" noProof="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hyperlink" Target="http://www.lohn24.at/"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5.jpg"/><Relationship Id="rId4" Type="http://schemas.openxmlformats.org/officeDocument/2006/relationships/hyperlink" Target="mailto:office@lohn24.a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wko.at/branchen/bank-versicherung/vorsorgeverband/vorsorgekassen/betriebliche/liste-der-vorsorgekassen.html"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wko.at/branchen/bank-versicherung/vorsorgeverband/vorsorgekassen/betriebliche/liste-der-vorsorgekassen.html"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FA173-4917-43E5-B91C-3914C1A8D225}"/>
              </a:ext>
            </a:extLst>
          </p:cNvPr>
          <p:cNvSpPr>
            <a:spLocks noGrp="1"/>
          </p:cNvSpPr>
          <p:nvPr>
            <p:ph type="ctrTitle"/>
          </p:nvPr>
        </p:nvSpPr>
        <p:spPr/>
        <p:txBody>
          <a:bodyPr rtlCol="0">
            <a:normAutofit/>
          </a:bodyPr>
          <a:lstStyle/>
          <a:p>
            <a:pPr rtl="0"/>
            <a:r>
              <a:rPr lang="de-DE" dirty="0"/>
              <a:t>1. Mitarbeiter</a:t>
            </a:r>
          </a:p>
        </p:txBody>
      </p:sp>
      <p:sp>
        <p:nvSpPr>
          <p:cNvPr id="3" name="Untertitel 2">
            <a:extLst>
              <a:ext uri="{FF2B5EF4-FFF2-40B4-BE49-F238E27FC236}">
                <a16:creationId xmlns:a16="http://schemas.microsoft.com/office/drawing/2014/main" id="{D099D82B-F86A-4C04-9207-B25F53939FB6}"/>
              </a:ext>
            </a:extLst>
          </p:cNvPr>
          <p:cNvSpPr>
            <a:spLocks noGrp="1"/>
          </p:cNvSpPr>
          <p:nvPr>
            <p:ph type="subTitle" idx="1"/>
          </p:nvPr>
        </p:nvSpPr>
        <p:spPr/>
        <p:txBody>
          <a:bodyPr rtlCol="0"/>
          <a:lstStyle/>
          <a:p>
            <a:pPr rtl="0"/>
            <a:r>
              <a:rPr lang="de-DE" dirty="0"/>
              <a:t>Wichtiges für die Beschäftigung des ersten Mitarbeiter</a:t>
            </a:r>
          </a:p>
        </p:txBody>
      </p:sp>
      <p:sp>
        <p:nvSpPr>
          <p:cNvPr id="4" name="Textplatzhalt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rtlCol="0">
            <a:normAutofit/>
          </a:bodyPr>
          <a:lstStyle/>
          <a:p>
            <a:pPr rtl="0"/>
            <a:r>
              <a:rPr lang="de-DE" dirty="0"/>
              <a:t>2023</a:t>
            </a:r>
          </a:p>
        </p:txBody>
      </p:sp>
      <p:pic>
        <p:nvPicPr>
          <p:cNvPr id="5" name="inspiring-cinematic-background-music-for-videos-5717 (1)">
            <a:hlinkClick r:id="" action="ppaction://media"/>
            <a:extLst>
              <a:ext uri="{FF2B5EF4-FFF2-40B4-BE49-F238E27FC236}">
                <a16:creationId xmlns:a16="http://schemas.microsoft.com/office/drawing/2014/main" id="{A2A1353C-6B6D-395B-07A9-C782BC8FE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1494" y="5762814"/>
            <a:ext cx="487363" cy="487363"/>
          </a:xfrm>
          <a:prstGeom prst="rect">
            <a:avLst/>
          </a:prstGeom>
        </p:spPr>
      </p:pic>
    </p:spTree>
    <p:extLst>
      <p:ext uri="{BB962C8B-B14F-4D97-AF65-F5344CB8AC3E}">
        <p14:creationId xmlns:p14="http://schemas.microsoft.com/office/powerpoint/2010/main" val="3013068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de-DE" dirty="0"/>
              <a:t>Anmeldung</a:t>
            </a:r>
          </a:p>
        </p:txBody>
      </p:sp>
      <p:sp>
        <p:nvSpPr>
          <p:cNvPr id="3" name="Inhaltsplatzhalter 2">
            <a:extLst>
              <a:ext uri="{FF2B5EF4-FFF2-40B4-BE49-F238E27FC236}">
                <a16:creationId xmlns:a16="http://schemas.microsoft.com/office/drawing/2014/main" id="{D5F2D16A-183F-4A38-8872-766FA01EA75F}"/>
              </a:ext>
            </a:extLst>
          </p:cNvPr>
          <p:cNvSpPr>
            <a:spLocks noGrp="1"/>
          </p:cNvSpPr>
          <p:nvPr>
            <p:ph idx="1"/>
          </p:nvPr>
        </p:nvSpPr>
        <p:spPr/>
        <p:txBody>
          <a:bodyPr rtlCol="0">
            <a:normAutofit fontScale="92500" lnSpcReduction="20000"/>
          </a:bodyPr>
          <a:lstStyle/>
          <a:p>
            <a:pPr rtl="0"/>
            <a:r>
              <a:rPr lang="de-DE" dirty="0"/>
              <a:t>Nun, da die wichtigsten Eckpunkte geklärt sind und das Mitarbeiter-Stammdatenblatt der Lohnverrechnung vor liegt, kann die Anmeldung bei der ÖGK stattfinden.</a:t>
            </a:r>
          </a:p>
          <a:p>
            <a:pPr rtl="0"/>
            <a:r>
              <a:rPr lang="de-DE" dirty="0"/>
              <a:t>Hier die wichtigsten Parameter:</a:t>
            </a:r>
          </a:p>
          <a:p>
            <a:pPr marL="285750" indent="-285750" rtl="0">
              <a:buFont typeface="Symbol" panose="05050102010706020507" pitchFamily="18" charset="2"/>
              <a:buChar char="-"/>
            </a:pPr>
            <a:r>
              <a:rPr lang="de-DE" dirty="0"/>
              <a:t>ÖGK Beitragskonto ist angelegt</a:t>
            </a:r>
          </a:p>
          <a:p>
            <a:pPr marL="285750" indent="-285750" rtl="0">
              <a:buFont typeface="Symbol" panose="05050102010706020507" pitchFamily="18" charset="2"/>
              <a:buChar char="-"/>
            </a:pPr>
            <a:r>
              <a:rPr lang="de-DE" dirty="0" err="1"/>
              <a:t>NeuFög</a:t>
            </a:r>
            <a:r>
              <a:rPr lang="de-DE" dirty="0"/>
              <a:t> ja/nein ist geklärt</a:t>
            </a:r>
          </a:p>
          <a:p>
            <a:pPr marL="285750" indent="-285750" rtl="0">
              <a:buFont typeface="Symbol" panose="05050102010706020507" pitchFamily="18" charset="2"/>
              <a:buChar char="-"/>
            </a:pPr>
            <a:r>
              <a:rPr lang="de-DE" dirty="0"/>
              <a:t>Tätigkeit ist festgelegt (Angestellter/Arbeiter)</a:t>
            </a:r>
          </a:p>
          <a:p>
            <a:pPr marL="285750" indent="-285750" rtl="0">
              <a:buFont typeface="Symbol" panose="05050102010706020507" pitchFamily="18" charset="2"/>
              <a:buChar char="-"/>
            </a:pPr>
            <a:r>
              <a:rPr lang="de-DE" dirty="0"/>
              <a:t>Umfang der Arbeitszeit ist festgelegt (geringfügig ja/nein)</a:t>
            </a:r>
          </a:p>
          <a:p>
            <a:pPr marL="285750" indent="-285750" rtl="0">
              <a:buFont typeface="Symbol" panose="05050102010706020507" pitchFamily="18" charset="2"/>
              <a:buChar char="-"/>
            </a:pPr>
            <a:r>
              <a:rPr lang="de-DE" dirty="0"/>
              <a:t>Zeitraum ist festgelegt (befristet ja/nein)</a:t>
            </a:r>
          </a:p>
          <a:p>
            <a:pPr marL="285750" indent="-285750" rtl="0">
              <a:buFont typeface="Symbol" panose="05050102010706020507" pitchFamily="18" charset="2"/>
              <a:buChar char="-"/>
            </a:pPr>
            <a:r>
              <a:rPr lang="de-DE" dirty="0"/>
              <a:t>Erfolgt die Anmeldung NICHT VOR ARBEITSANTRITT, drohen sehr hohe Strafen!</a:t>
            </a:r>
          </a:p>
        </p:txBody>
      </p:sp>
      <p:sp>
        <p:nvSpPr>
          <p:cNvPr id="4" name="Fußzeilenplatzhalt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5" name="Foliennummernplatzhalt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de-DE" smtClean="0"/>
              <a:t>10</a:t>
            </a:fld>
            <a:endParaRPr lang="de-DE"/>
          </a:p>
        </p:txBody>
      </p:sp>
      <p:sp>
        <p:nvSpPr>
          <p:cNvPr id="6" name="Untertitel 5">
            <a:extLst>
              <a:ext uri="{FF2B5EF4-FFF2-40B4-BE49-F238E27FC236}">
                <a16:creationId xmlns:a16="http://schemas.microsoft.com/office/drawing/2014/main" id="{09278663-6DFB-48C5-B58E-9F7560421BA7}"/>
              </a:ext>
            </a:extLst>
          </p:cNvPr>
          <p:cNvSpPr>
            <a:spLocks noGrp="1"/>
          </p:cNvSpPr>
          <p:nvPr>
            <p:ph type="subTitle" idx="13"/>
          </p:nvPr>
        </p:nvSpPr>
        <p:spPr>
          <a:xfrm>
            <a:off x="1527519" y="3274796"/>
            <a:ext cx="4143555" cy="692595"/>
          </a:xfrm>
        </p:spPr>
        <p:txBody>
          <a:bodyPr rtlCol="0">
            <a:normAutofit fontScale="70000" lnSpcReduction="20000"/>
          </a:bodyPr>
          <a:lstStyle/>
          <a:p>
            <a:pPr rtl="0"/>
            <a:r>
              <a:rPr lang="de-DE" dirty="0"/>
              <a:t>Die Anmeldung eines Mitarbeiters bei der ÖGK muss zwingend „VOR ARBEITSANTRITT“ erfolgen!</a:t>
            </a:r>
          </a:p>
        </p:txBody>
      </p:sp>
      <p:sp>
        <p:nvSpPr>
          <p:cNvPr id="7" name="Textplatzhalt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de-DE" dirty="0"/>
              <a:t>2023</a:t>
            </a:r>
          </a:p>
        </p:txBody>
      </p:sp>
    </p:spTree>
    <p:extLst>
      <p:ext uri="{BB962C8B-B14F-4D97-AF65-F5344CB8AC3E}">
        <p14:creationId xmlns:p14="http://schemas.microsoft.com/office/powerpoint/2010/main" val="2559372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CD96C-ADDF-4D9F-B790-CF6E3E55A9DB}"/>
              </a:ext>
            </a:extLst>
          </p:cNvPr>
          <p:cNvSpPr>
            <a:spLocks noGrp="1"/>
          </p:cNvSpPr>
          <p:nvPr>
            <p:ph type="title"/>
          </p:nvPr>
        </p:nvSpPr>
        <p:spPr>
          <a:xfrm>
            <a:off x="928800" y="607100"/>
            <a:ext cx="5167200" cy="697044"/>
          </a:xfrm>
        </p:spPr>
        <p:txBody>
          <a:bodyPr rtlCol="0"/>
          <a:lstStyle/>
          <a:p>
            <a:pPr rtl="0"/>
            <a:r>
              <a:rPr lang="de-DE" dirty="0"/>
              <a:t>ÜBERBLICK</a:t>
            </a:r>
          </a:p>
        </p:txBody>
      </p:sp>
      <p:sp>
        <p:nvSpPr>
          <p:cNvPr id="7" name="Textplatzhalt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rtlCol="0">
            <a:normAutofit fontScale="77500" lnSpcReduction="20000"/>
          </a:bodyPr>
          <a:lstStyle/>
          <a:p>
            <a:pPr rtl="0"/>
            <a:r>
              <a:rPr lang="de-DE" dirty="0"/>
              <a:t>Firmenstammdaten - Auszüge</a:t>
            </a:r>
          </a:p>
        </p:txBody>
      </p:sp>
      <p:sp>
        <p:nvSpPr>
          <p:cNvPr id="4" name="Fußzeilenplatzhalt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5" name="Foliennummernplatzhalt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rtlCol="0"/>
          <a:lstStyle/>
          <a:p>
            <a:pPr rtl="0"/>
            <a:fld id="{95CBEC59-7FF9-4688-98DF-89832A0C9025}" type="slidenum">
              <a:rPr lang="de-DE" smtClean="0"/>
              <a:pPr rtl="0"/>
              <a:t>11</a:t>
            </a:fld>
            <a:endParaRPr lang="de-DE"/>
          </a:p>
        </p:txBody>
      </p:sp>
      <p:sp>
        <p:nvSpPr>
          <p:cNvPr id="29" name="Textplatzhalt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rtlCol="0"/>
          <a:lstStyle/>
          <a:p>
            <a:pPr rtl="0"/>
            <a:r>
              <a:rPr lang="de-DE" dirty="0"/>
              <a:t>2023</a:t>
            </a:r>
          </a:p>
        </p:txBody>
      </p:sp>
      <p:sp>
        <p:nvSpPr>
          <p:cNvPr id="30" name="Textplatzhalter 29">
            <a:extLst>
              <a:ext uri="{FF2B5EF4-FFF2-40B4-BE49-F238E27FC236}">
                <a16:creationId xmlns:a16="http://schemas.microsoft.com/office/drawing/2014/main" id="{0AC0E371-764C-41CA-9680-267350C7EE1C}"/>
              </a:ext>
            </a:extLst>
          </p:cNvPr>
          <p:cNvSpPr>
            <a:spLocks noGrp="1"/>
          </p:cNvSpPr>
          <p:nvPr>
            <p:ph type="body" sz="half" idx="16"/>
          </p:nvPr>
        </p:nvSpPr>
        <p:spPr/>
        <p:txBody>
          <a:bodyPr rtlCol="0">
            <a:normAutofit fontScale="70000" lnSpcReduction="20000"/>
          </a:bodyPr>
          <a:lstStyle/>
          <a:p>
            <a:pPr rtl="0"/>
            <a:r>
              <a:rPr lang="de-DE" dirty="0"/>
              <a:t>Kollektivvertrag - Dienstvertrag</a:t>
            </a:r>
          </a:p>
        </p:txBody>
      </p:sp>
      <p:sp>
        <p:nvSpPr>
          <p:cNvPr id="31" name="Textplatzhalter 30">
            <a:extLst>
              <a:ext uri="{FF2B5EF4-FFF2-40B4-BE49-F238E27FC236}">
                <a16:creationId xmlns:a16="http://schemas.microsoft.com/office/drawing/2014/main" id="{95712C8D-157C-4EF1-B565-889F5684F1BA}"/>
              </a:ext>
            </a:extLst>
          </p:cNvPr>
          <p:cNvSpPr>
            <a:spLocks noGrp="1"/>
          </p:cNvSpPr>
          <p:nvPr>
            <p:ph type="body" sz="half" idx="17"/>
          </p:nvPr>
        </p:nvSpPr>
        <p:spPr/>
        <p:txBody>
          <a:bodyPr rtlCol="0">
            <a:normAutofit fontScale="92500"/>
          </a:bodyPr>
          <a:lstStyle/>
          <a:p>
            <a:pPr rtl="0"/>
            <a:r>
              <a:rPr lang="de-DE" dirty="0"/>
              <a:t>Vollmachten - Behörden</a:t>
            </a:r>
          </a:p>
        </p:txBody>
      </p:sp>
      <p:sp>
        <p:nvSpPr>
          <p:cNvPr id="32" name="Textplatzhalter 31">
            <a:extLst>
              <a:ext uri="{FF2B5EF4-FFF2-40B4-BE49-F238E27FC236}">
                <a16:creationId xmlns:a16="http://schemas.microsoft.com/office/drawing/2014/main" id="{188B3941-E817-44DE-8D5A-DCA0DAB61823}"/>
              </a:ext>
            </a:extLst>
          </p:cNvPr>
          <p:cNvSpPr>
            <a:spLocks noGrp="1"/>
          </p:cNvSpPr>
          <p:nvPr>
            <p:ph type="body" sz="half" idx="18"/>
          </p:nvPr>
        </p:nvSpPr>
        <p:spPr/>
        <p:txBody>
          <a:bodyPr rtlCol="0"/>
          <a:lstStyle/>
          <a:p>
            <a:pPr rtl="0"/>
            <a:r>
              <a:rPr lang="de-DE" dirty="0"/>
              <a:t>Alles abgeklärt</a:t>
            </a:r>
          </a:p>
        </p:txBody>
      </p:sp>
      <p:sp>
        <p:nvSpPr>
          <p:cNvPr id="33" name="Textplatzhalter 32">
            <a:extLst>
              <a:ext uri="{FF2B5EF4-FFF2-40B4-BE49-F238E27FC236}">
                <a16:creationId xmlns:a16="http://schemas.microsoft.com/office/drawing/2014/main" id="{20613223-43E0-4B37-AFB8-C0C5F47750A5}"/>
              </a:ext>
            </a:extLst>
          </p:cNvPr>
          <p:cNvSpPr>
            <a:spLocks noGrp="1"/>
          </p:cNvSpPr>
          <p:nvPr>
            <p:ph type="body" sz="half" idx="19"/>
          </p:nvPr>
        </p:nvSpPr>
        <p:spPr/>
        <p:txBody>
          <a:bodyPr rtlCol="0">
            <a:normAutofit fontScale="70000" lnSpcReduction="20000"/>
          </a:bodyPr>
          <a:lstStyle/>
          <a:p>
            <a:pPr rtl="0"/>
            <a:r>
              <a:rPr lang="de-DE" dirty="0"/>
              <a:t>Anmeldung – VOR Arbeitsantritt</a:t>
            </a:r>
          </a:p>
        </p:txBody>
      </p:sp>
      <p:sp>
        <p:nvSpPr>
          <p:cNvPr id="34" name="Textplatzhalter 33">
            <a:extLst>
              <a:ext uri="{FF2B5EF4-FFF2-40B4-BE49-F238E27FC236}">
                <a16:creationId xmlns:a16="http://schemas.microsoft.com/office/drawing/2014/main" id="{3C4E060E-0CFB-411A-B226-CDA349703288}"/>
              </a:ext>
            </a:extLst>
          </p:cNvPr>
          <p:cNvSpPr>
            <a:spLocks noGrp="1"/>
          </p:cNvSpPr>
          <p:nvPr>
            <p:ph type="body" sz="half" idx="20"/>
          </p:nvPr>
        </p:nvSpPr>
        <p:spPr/>
        <p:txBody>
          <a:bodyPr rtlCol="0"/>
          <a:lstStyle/>
          <a:p>
            <a:pPr rtl="0"/>
            <a:r>
              <a:rPr lang="de-DE" dirty="0"/>
              <a:t>Arbeitsbeginn</a:t>
            </a:r>
          </a:p>
        </p:txBody>
      </p:sp>
      <p:sp>
        <p:nvSpPr>
          <p:cNvPr id="35" name="Textplatzhalter 34">
            <a:extLst>
              <a:ext uri="{FF2B5EF4-FFF2-40B4-BE49-F238E27FC236}">
                <a16:creationId xmlns:a16="http://schemas.microsoft.com/office/drawing/2014/main" id="{736BA5EA-18C4-4263-BDB0-C57CB168D0AF}"/>
              </a:ext>
            </a:extLst>
          </p:cNvPr>
          <p:cNvSpPr>
            <a:spLocks noGrp="1"/>
          </p:cNvSpPr>
          <p:nvPr>
            <p:ph type="body" sz="half" idx="21"/>
          </p:nvPr>
        </p:nvSpPr>
        <p:spPr/>
        <p:txBody>
          <a:bodyPr rtlCol="0">
            <a:normAutofit/>
          </a:bodyPr>
          <a:lstStyle/>
          <a:p>
            <a:pPr rtl="0"/>
            <a:r>
              <a:rPr lang="de-DE" dirty="0"/>
              <a:t>Firmenbuch, GISA, Handelsregister</a:t>
            </a:r>
          </a:p>
        </p:txBody>
      </p:sp>
      <p:sp>
        <p:nvSpPr>
          <p:cNvPr id="36" name="Textplatzhalter 35">
            <a:extLst>
              <a:ext uri="{FF2B5EF4-FFF2-40B4-BE49-F238E27FC236}">
                <a16:creationId xmlns:a16="http://schemas.microsoft.com/office/drawing/2014/main" id="{69F05205-BC24-4284-BB47-960282D011ED}"/>
              </a:ext>
            </a:extLst>
          </p:cNvPr>
          <p:cNvSpPr>
            <a:spLocks noGrp="1"/>
          </p:cNvSpPr>
          <p:nvPr>
            <p:ph type="body" sz="half" idx="22"/>
          </p:nvPr>
        </p:nvSpPr>
        <p:spPr/>
        <p:txBody>
          <a:bodyPr rtlCol="0">
            <a:normAutofit fontScale="92500" lnSpcReduction="20000"/>
          </a:bodyPr>
          <a:lstStyle/>
          <a:p>
            <a:pPr rtl="0"/>
            <a:r>
              <a:rPr lang="de-DE" dirty="0"/>
              <a:t>Tätigkeit, Einstufung, Arbeitszeit, Entlohnung, Mitarbeiterstammdaten</a:t>
            </a:r>
          </a:p>
        </p:txBody>
      </p:sp>
      <p:sp>
        <p:nvSpPr>
          <p:cNvPr id="37" name="Textplatzhalter 36">
            <a:extLst>
              <a:ext uri="{FF2B5EF4-FFF2-40B4-BE49-F238E27FC236}">
                <a16:creationId xmlns:a16="http://schemas.microsoft.com/office/drawing/2014/main" id="{D78092F6-F4AA-40B6-B5DE-CEA37AB1A9D2}"/>
              </a:ext>
            </a:extLst>
          </p:cNvPr>
          <p:cNvSpPr>
            <a:spLocks noGrp="1"/>
          </p:cNvSpPr>
          <p:nvPr>
            <p:ph type="body" sz="half" idx="23"/>
          </p:nvPr>
        </p:nvSpPr>
        <p:spPr/>
        <p:txBody>
          <a:bodyPr rtlCol="0">
            <a:normAutofit fontScale="92500" lnSpcReduction="20000"/>
          </a:bodyPr>
          <a:lstStyle/>
          <a:p>
            <a:pPr rtl="0"/>
            <a:r>
              <a:rPr lang="de-DE" dirty="0"/>
              <a:t>ÖGK-Beitragskonto, Finanzamt, Gemeine-</a:t>
            </a:r>
            <a:r>
              <a:rPr lang="de-DE" dirty="0" err="1"/>
              <a:t>KommSt</a:t>
            </a:r>
            <a:r>
              <a:rPr lang="de-DE" dirty="0"/>
              <a:t>., BUAK, </a:t>
            </a:r>
            <a:r>
              <a:rPr lang="de-DE" dirty="0" err="1"/>
              <a:t>NeuFög</a:t>
            </a:r>
            <a:endParaRPr lang="de-DE" dirty="0"/>
          </a:p>
        </p:txBody>
      </p:sp>
      <p:sp>
        <p:nvSpPr>
          <p:cNvPr id="38" name="Textplatzhalter 37">
            <a:extLst>
              <a:ext uri="{FF2B5EF4-FFF2-40B4-BE49-F238E27FC236}">
                <a16:creationId xmlns:a16="http://schemas.microsoft.com/office/drawing/2014/main" id="{4EC928A2-6A4A-452E-8823-81F26EA40C9C}"/>
              </a:ext>
            </a:extLst>
          </p:cNvPr>
          <p:cNvSpPr>
            <a:spLocks noGrp="1"/>
          </p:cNvSpPr>
          <p:nvPr>
            <p:ph type="body" sz="half" idx="24"/>
          </p:nvPr>
        </p:nvSpPr>
        <p:spPr/>
        <p:txBody>
          <a:bodyPr rtlCol="0">
            <a:normAutofit/>
          </a:bodyPr>
          <a:lstStyle/>
          <a:p>
            <a:pPr rtl="0"/>
            <a:r>
              <a:rPr lang="de-DE" dirty="0"/>
              <a:t>Es kann los gehen</a:t>
            </a:r>
          </a:p>
        </p:txBody>
      </p:sp>
      <p:sp>
        <p:nvSpPr>
          <p:cNvPr id="39" name="Textplatzhalter 38">
            <a:extLst>
              <a:ext uri="{FF2B5EF4-FFF2-40B4-BE49-F238E27FC236}">
                <a16:creationId xmlns:a16="http://schemas.microsoft.com/office/drawing/2014/main" id="{0388AEE0-2630-4EEB-80E0-53D74792BE97}"/>
              </a:ext>
            </a:extLst>
          </p:cNvPr>
          <p:cNvSpPr>
            <a:spLocks noGrp="1"/>
          </p:cNvSpPr>
          <p:nvPr>
            <p:ph type="body" sz="half" idx="25"/>
          </p:nvPr>
        </p:nvSpPr>
        <p:spPr/>
        <p:txBody>
          <a:bodyPr rtlCol="0">
            <a:normAutofit fontScale="77500" lnSpcReduction="20000"/>
          </a:bodyPr>
          <a:lstStyle/>
          <a:p>
            <a:pPr rtl="0"/>
            <a:r>
              <a:rPr lang="de-DE" dirty="0"/>
              <a:t>Meldung der vorbereiteten Unterlagen an die Personalverrechnung für die Anmeldung</a:t>
            </a:r>
          </a:p>
        </p:txBody>
      </p:sp>
      <p:sp>
        <p:nvSpPr>
          <p:cNvPr id="40" name="Textplatzhalter 39">
            <a:extLst>
              <a:ext uri="{FF2B5EF4-FFF2-40B4-BE49-F238E27FC236}">
                <a16:creationId xmlns:a16="http://schemas.microsoft.com/office/drawing/2014/main" id="{F5F658D4-342A-4944-98F5-EC1761CC401B}"/>
              </a:ext>
            </a:extLst>
          </p:cNvPr>
          <p:cNvSpPr>
            <a:spLocks noGrp="1"/>
          </p:cNvSpPr>
          <p:nvPr>
            <p:ph type="body" sz="half" idx="26"/>
          </p:nvPr>
        </p:nvSpPr>
        <p:spPr/>
        <p:txBody>
          <a:bodyPr rtlCol="0">
            <a:normAutofit fontScale="70000" lnSpcReduction="20000"/>
          </a:bodyPr>
          <a:lstStyle/>
          <a:p>
            <a:pPr rtl="0"/>
            <a:r>
              <a:rPr lang="de-DE" dirty="0"/>
              <a:t>Sobald Sie von uns die Anmeldebestätigung erhalten, ist der Mitarbeiter angemeldet und kann die Arbeit aufnehmen</a:t>
            </a:r>
          </a:p>
        </p:txBody>
      </p:sp>
      <p:pic>
        <p:nvPicPr>
          <p:cNvPr id="51" name="Bildplatzhalter 50" descr="Papi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940" y="1757980"/>
            <a:ext cx="862926" cy="864000"/>
          </a:xfrm>
        </p:spPr>
      </p:pic>
      <p:pic>
        <p:nvPicPr>
          <p:cNvPr id="59" name="Bildplatzhalter 58" descr="Stoppuhr">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pic>
        <p:nvPicPr>
          <p:cNvPr id="61" name="Bildplatzhalter 60" descr="Ziel">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p:pic>
      <p:pic>
        <p:nvPicPr>
          <p:cNvPr id="71" name="Bildplatzhalter 70" descr="Checkliste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32166" y="1757980"/>
            <a:ext cx="867600" cy="868680"/>
          </a:xfrm>
        </p:spPr>
      </p:pic>
      <p:pic>
        <p:nvPicPr>
          <p:cNvPr id="73" name="Bildplatzhalter 72" descr="Liste">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967476" y="1757980"/>
            <a:ext cx="867600" cy="868680"/>
          </a:xfrm>
        </p:spPr>
      </p:pic>
      <p:pic>
        <p:nvPicPr>
          <p:cNvPr id="77" name="Bildplatzhalter 76" descr="Zielscheib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p:pic>
    </p:spTree>
    <p:extLst>
      <p:ext uri="{BB962C8B-B14F-4D97-AF65-F5344CB8AC3E}">
        <p14:creationId xmlns:p14="http://schemas.microsoft.com/office/powerpoint/2010/main" val="643801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5BCE0-C492-45D1-B14B-D698228DC08F}"/>
              </a:ext>
            </a:extLst>
          </p:cNvPr>
          <p:cNvSpPr>
            <a:spLocks noGrp="1"/>
          </p:cNvSpPr>
          <p:nvPr>
            <p:ph type="ctrTitle"/>
          </p:nvPr>
        </p:nvSpPr>
        <p:spPr>
          <a:xfrm>
            <a:off x="1694226" y="4626870"/>
            <a:ext cx="4626665" cy="1389106"/>
          </a:xfrm>
        </p:spPr>
        <p:txBody>
          <a:bodyPr rtlCol="0" anchor="b">
            <a:normAutofit/>
          </a:bodyPr>
          <a:lstStyle/>
          <a:p>
            <a:pPr rtl="0"/>
            <a:r>
              <a:rPr lang="de-DE" dirty="0"/>
              <a:t>VIELEN DANK!</a:t>
            </a:r>
          </a:p>
        </p:txBody>
      </p:sp>
      <p:sp>
        <p:nvSpPr>
          <p:cNvPr id="18" name="Footer Placeholder 4">
            <a:extLst>
              <a:ext uri="{FF2B5EF4-FFF2-40B4-BE49-F238E27FC236}">
                <a16:creationId xmlns:a16="http://schemas.microsoft.com/office/drawing/2014/main" id="{1E05BE3C-4AE3-C1E0-2073-8C6A5619C989}"/>
              </a:ext>
            </a:extLst>
          </p:cNvPr>
          <p:cNvSpPr>
            <a:spLocks noGrp="1"/>
          </p:cNvSpPr>
          <p:nvPr>
            <p:ph type="ftr" sz="quarter" idx="11"/>
          </p:nvPr>
        </p:nvSpPr>
        <p:spPr>
          <a:xfrm>
            <a:off x="1694226" y="6159396"/>
            <a:ext cx="2154460" cy="365125"/>
          </a:xfrm>
        </p:spPr>
        <p:txBody>
          <a:bodyPr/>
          <a:lstStyle/>
          <a:p>
            <a:pPr rtl="0">
              <a:spcAft>
                <a:spcPts val="600"/>
              </a:spcAft>
            </a:pPr>
            <a:r>
              <a:rPr lang="de-DE" noProof="0" dirty="0"/>
              <a:t>1. </a:t>
            </a:r>
            <a:r>
              <a:rPr lang="de-DE" noProof="0" dirty="0" err="1"/>
              <a:t>MitarbeiterIn</a:t>
            </a:r>
            <a:endParaRPr lang="de-DE" noProof="0" dirty="0"/>
          </a:p>
        </p:txBody>
      </p:sp>
      <p:sp>
        <p:nvSpPr>
          <p:cNvPr id="15" name="Slide Number Placeholder 5">
            <a:extLst>
              <a:ext uri="{FF2B5EF4-FFF2-40B4-BE49-F238E27FC236}">
                <a16:creationId xmlns:a16="http://schemas.microsoft.com/office/drawing/2014/main" id="{60AE5331-52B8-4235-6C7C-B3DA1680EFFF}"/>
              </a:ext>
            </a:extLst>
          </p:cNvPr>
          <p:cNvSpPr>
            <a:spLocks noGrp="1"/>
          </p:cNvSpPr>
          <p:nvPr>
            <p:ph type="sldNum" sz="quarter" idx="12"/>
          </p:nvPr>
        </p:nvSpPr>
        <p:spPr>
          <a:xfrm>
            <a:off x="8849751" y="6187538"/>
            <a:ext cx="2743200" cy="365125"/>
          </a:xfrm>
        </p:spPr>
        <p:txBody>
          <a:bodyPr anchor="ctr">
            <a:normAutofit/>
          </a:bodyPr>
          <a:lstStyle/>
          <a:p>
            <a:pPr rtl="0">
              <a:spcAft>
                <a:spcPts val="600"/>
              </a:spcAft>
            </a:pPr>
            <a:fld id="{95CBEC59-7FF9-4688-98DF-89832A0C9025}" type="slidenum">
              <a:rPr lang="de-DE" noProof="0" smtClean="0"/>
              <a:pPr rtl="0">
                <a:spcAft>
                  <a:spcPts val="600"/>
                </a:spcAft>
              </a:pPr>
              <a:t>12</a:t>
            </a:fld>
            <a:endParaRPr lang="de-DE" noProof="0"/>
          </a:p>
        </p:txBody>
      </p:sp>
      <p:sp>
        <p:nvSpPr>
          <p:cNvPr id="6" name="Textplatzhalter 5">
            <a:extLst>
              <a:ext uri="{FF2B5EF4-FFF2-40B4-BE49-F238E27FC236}">
                <a16:creationId xmlns:a16="http://schemas.microsoft.com/office/drawing/2014/main" id="{97A5BD8C-215E-470E-9A15-CEABC3C16B40}"/>
              </a:ext>
            </a:extLst>
          </p:cNvPr>
          <p:cNvSpPr>
            <a:spLocks noGrp="1"/>
          </p:cNvSpPr>
          <p:nvPr>
            <p:ph type="body" sz="quarter" idx="14"/>
          </p:nvPr>
        </p:nvSpPr>
        <p:spPr>
          <a:xfrm>
            <a:off x="11083583" y="837333"/>
            <a:ext cx="610772" cy="328893"/>
          </a:xfrm>
        </p:spPr>
        <p:txBody>
          <a:bodyPr rtlCol="0">
            <a:normAutofit/>
          </a:bodyPr>
          <a:lstStyle/>
          <a:p>
            <a:pPr rtl="0"/>
            <a:r>
              <a:rPr lang="de-DE"/>
              <a:t>2022</a:t>
            </a:r>
            <a:endParaRPr lang="de-DE" dirty="0"/>
          </a:p>
        </p:txBody>
      </p:sp>
      <p:sp>
        <p:nvSpPr>
          <p:cNvPr id="10" name="Untertitel 9">
            <a:extLst>
              <a:ext uri="{FF2B5EF4-FFF2-40B4-BE49-F238E27FC236}">
                <a16:creationId xmlns:a16="http://schemas.microsoft.com/office/drawing/2014/main" id="{D90575F2-C5A5-48ED-9EF2-0227FDE15D34}"/>
              </a:ext>
            </a:extLst>
          </p:cNvPr>
          <p:cNvSpPr>
            <a:spLocks noGrp="1"/>
          </p:cNvSpPr>
          <p:nvPr>
            <p:ph type="subTitle" idx="1"/>
          </p:nvPr>
        </p:nvSpPr>
        <p:spPr>
          <a:xfrm>
            <a:off x="6320892" y="4770291"/>
            <a:ext cx="5373461" cy="1621402"/>
          </a:xfrm>
        </p:spPr>
        <p:txBody>
          <a:bodyPr>
            <a:normAutofit fontScale="77500" lnSpcReduction="20000"/>
          </a:bodyPr>
          <a:lstStyle/>
          <a:p>
            <a:r>
              <a:rPr lang="de-AT" dirty="0" err="1"/>
              <a:t>Neualmerstraße</a:t>
            </a:r>
            <a:r>
              <a:rPr lang="de-AT" dirty="0"/>
              <a:t> 15</a:t>
            </a:r>
          </a:p>
          <a:p>
            <a:r>
              <a:rPr lang="de-AT" dirty="0"/>
              <a:t>A-5400 Hallein</a:t>
            </a:r>
          </a:p>
          <a:p>
            <a:r>
              <a:rPr lang="de-AT" dirty="0">
                <a:hlinkClick r:id="rId3"/>
              </a:rPr>
              <a:t>www.lohn24.at</a:t>
            </a:r>
            <a:endParaRPr lang="de-AT" dirty="0"/>
          </a:p>
          <a:p>
            <a:r>
              <a:rPr lang="de-AT" dirty="0">
                <a:hlinkClick r:id="rId4"/>
              </a:rPr>
              <a:t>office@lohn24.at</a:t>
            </a:r>
            <a:endParaRPr lang="de-AT" dirty="0"/>
          </a:p>
          <a:p>
            <a:r>
              <a:rPr lang="de-AT" dirty="0"/>
              <a:t>+43 664 2049433</a:t>
            </a:r>
          </a:p>
          <a:p>
            <a:endParaRPr lang="de-AT" dirty="0"/>
          </a:p>
        </p:txBody>
      </p:sp>
      <p:pic>
        <p:nvPicPr>
          <p:cNvPr id="16" name="Bildplatzhalter 15">
            <a:extLst>
              <a:ext uri="{FF2B5EF4-FFF2-40B4-BE49-F238E27FC236}">
                <a16:creationId xmlns:a16="http://schemas.microsoft.com/office/drawing/2014/main" id="{55CA8C20-95B5-EDE3-FDBC-9978A6C0E2C6}"/>
              </a:ext>
            </a:extLst>
          </p:cNvPr>
          <p:cNvPicPr>
            <a:picLocks noGrp="1" noChangeAspect="1"/>
          </p:cNvPicPr>
          <p:nvPr>
            <p:ph type="pic" sz="quarter" idx="15"/>
          </p:nvPr>
        </p:nvPicPr>
        <p:blipFill>
          <a:blip r:embed="rId5"/>
          <a:srcRect t="32565" b="32565"/>
          <a:stretch>
            <a:fillRect/>
          </a:stretch>
        </p:blipFill>
        <p:spPr/>
      </p:pic>
    </p:spTree>
    <p:extLst>
      <p:ext uri="{BB962C8B-B14F-4D97-AF65-F5344CB8AC3E}">
        <p14:creationId xmlns:p14="http://schemas.microsoft.com/office/powerpoint/2010/main" val="363015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de-DE" dirty="0"/>
              <a:t>Vorbereitung</a:t>
            </a:r>
          </a:p>
        </p:txBody>
      </p:sp>
      <p:sp>
        <p:nvSpPr>
          <p:cNvPr id="3" name="Inhaltsplatzhalter 2">
            <a:extLst>
              <a:ext uri="{FF2B5EF4-FFF2-40B4-BE49-F238E27FC236}">
                <a16:creationId xmlns:a16="http://schemas.microsoft.com/office/drawing/2014/main" id="{D5F2D16A-183F-4A38-8872-766FA01EA75F}"/>
              </a:ext>
            </a:extLst>
          </p:cNvPr>
          <p:cNvSpPr>
            <a:spLocks noGrp="1"/>
          </p:cNvSpPr>
          <p:nvPr>
            <p:ph idx="1"/>
          </p:nvPr>
        </p:nvSpPr>
        <p:spPr>
          <a:xfrm>
            <a:off x="6914145" y="1529861"/>
            <a:ext cx="4678806" cy="4657677"/>
          </a:xfrm>
        </p:spPr>
        <p:txBody>
          <a:bodyPr rtlCol="0">
            <a:normAutofit/>
          </a:bodyPr>
          <a:lstStyle/>
          <a:p>
            <a:pPr rtl="0"/>
            <a:r>
              <a:rPr lang="de-DE" dirty="0"/>
              <a:t>Die Anmeldung des ersten Mitarbeiters benötigt einige Vorlaufzeit. Alleine das Anlegen eines Beitragskontos bei der österreichischen Gesundheitskasse benötigt seitens der Behörde mitunter einige Tage. Dazu kommt die Abklärung der rechtlichen Rahmenbedingungen und das Anfertigen eines Dienstvertrags. Auch die Zuständigkeiten sollten vorweg klar sein (wer ist für die Abrechnung zuständig und wer für arbeitsrechtliche Fragestellungen). Welche Förderungen können genutzt werden? Gibt es Besonderheiten für besondere Branchen (Bau)? Wie ist in Österreich das Abfertigungssystem geregelt und was ist seitens des Dienstgebers zu tun?</a:t>
            </a:r>
          </a:p>
        </p:txBody>
      </p:sp>
      <p:sp>
        <p:nvSpPr>
          <p:cNvPr id="4" name="Fußzeilenplatzhalt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5" name="Foliennummernplatzhalt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de-DE" smtClean="0"/>
              <a:t>2</a:t>
            </a:fld>
            <a:endParaRPr lang="de-DE"/>
          </a:p>
        </p:txBody>
      </p:sp>
      <p:sp>
        <p:nvSpPr>
          <p:cNvPr id="6" name="Untertitel 5">
            <a:extLst>
              <a:ext uri="{FF2B5EF4-FFF2-40B4-BE49-F238E27FC236}">
                <a16:creationId xmlns:a16="http://schemas.microsoft.com/office/drawing/2014/main" id="{09278663-6DFB-48C5-B58E-9F7560421BA7}"/>
              </a:ext>
            </a:extLst>
          </p:cNvPr>
          <p:cNvSpPr>
            <a:spLocks noGrp="1"/>
          </p:cNvSpPr>
          <p:nvPr>
            <p:ph type="subTitle" idx="13"/>
          </p:nvPr>
        </p:nvSpPr>
        <p:spPr/>
        <p:txBody>
          <a:bodyPr rtlCol="0"/>
          <a:lstStyle/>
          <a:p>
            <a:pPr rtl="0"/>
            <a:r>
              <a:rPr lang="de-DE" dirty="0"/>
              <a:t>Planen Sie einige Tage ein!</a:t>
            </a:r>
          </a:p>
        </p:txBody>
      </p:sp>
      <p:sp>
        <p:nvSpPr>
          <p:cNvPr id="7" name="Textplatzhalt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de-DE" dirty="0"/>
              <a:t>2023</a:t>
            </a:r>
          </a:p>
        </p:txBody>
      </p:sp>
    </p:spTree>
    <p:extLst>
      <p:ext uri="{BB962C8B-B14F-4D97-AF65-F5344CB8AC3E}">
        <p14:creationId xmlns:p14="http://schemas.microsoft.com/office/powerpoint/2010/main" val="1372925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de-DE" dirty="0"/>
              <a:t>Erste Schritte bei der ÖGK</a:t>
            </a:r>
          </a:p>
        </p:txBody>
      </p:sp>
      <p:sp>
        <p:nvSpPr>
          <p:cNvPr id="3" name="Fußzeilenplatzhalter 2">
            <a:extLst>
              <a:ext uri="{FF2B5EF4-FFF2-40B4-BE49-F238E27FC236}">
                <a16:creationId xmlns:a16="http://schemas.microsoft.com/office/drawing/2014/main" id="{52805630-4C19-4EFD-A09A-6A32A7065D93}"/>
              </a:ext>
            </a:extLst>
          </p:cNvPr>
          <p:cNvSpPr>
            <a:spLocks noGrp="1"/>
          </p:cNvSpPr>
          <p:nvPr>
            <p:ph type="ftr" sz="quarter" idx="11"/>
          </p:nvPr>
        </p:nvSpPr>
        <p:spPr/>
        <p:txBody>
          <a:bodyPr rtlCol="0"/>
          <a:lstStyle/>
          <a:p>
            <a:pPr rtl="0"/>
            <a:r>
              <a:rPr lang="de-DE" dirty="0"/>
              <a:t>Wir koordinieren die Anlage des Beitragskontos für unsere Klienten</a:t>
            </a:r>
          </a:p>
        </p:txBody>
      </p:sp>
      <p:sp>
        <p:nvSpPr>
          <p:cNvPr id="4" name="Foliennummernplatzhalt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de-DE" smtClean="0"/>
              <a:pPr/>
              <a:t>3</a:t>
            </a:fld>
            <a:endParaRPr lang="de-DE"/>
          </a:p>
        </p:txBody>
      </p:sp>
      <p:sp>
        <p:nvSpPr>
          <p:cNvPr id="5" name="Textplatzhalt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de-DE" dirty="0"/>
              <a:t>2023</a:t>
            </a:r>
          </a:p>
        </p:txBody>
      </p:sp>
      <p:sp>
        <p:nvSpPr>
          <p:cNvPr id="6" name="Textplatzhalt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de-DE" dirty="0"/>
              <a:t>Anlage Beitragskonto</a:t>
            </a:r>
          </a:p>
        </p:txBody>
      </p:sp>
    </p:spTree>
    <p:extLst>
      <p:ext uri="{BB962C8B-B14F-4D97-AF65-F5344CB8AC3E}">
        <p14:creationId xmlns:p14="http://schemas.microsoft.com/office/powerpoint/2010/main" val="1920497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de-DE" dirty="0"/>
              <a:t>ÖGK - Beitragskonto</a:t>
            </a:r>
          </a:p>
        </p:txBody>
      </p:sp>
      <p:sp>
        <p:nvSpPr>
          <p:cNvPr id="3" name="Textplatzhalter 2">
            <a:extLst>
              <a:ext uri="{FF2B5EF4-FFF2-40B4-BE49-F238E27FC236}">
                <a16:creationId xmlns:a16="http://schemas.microsoft.com/office/drawing/2014/main" id="{FFD046CD-889C-4A2E-8DC3-BED5C7901EA2}"/>
              </a:ext>
            </a:extLst>
          </p:cNvPr>
          <p:cNvSpPr>
            <a:spLocks noGrp="1"/>
          </p:cNvSpPr>
          <p:nvPr>
            <p:ph type="body" idx="1"/>
          </p:nvPr>
        </p:nvSpPr>
        <p:spPr/>
        <p:txBody>
          <a:bodyPr rtlCol="0"/>
          <a:lstStyle/>
          <a:p>
            <a:pPr rtl="0"/>
            <a:r>
              <a:rPr lang="de-DE" dirty="0"/>
              <a:t>Vollmacht ÖGK</a:t>
            </a:r>
          </a:p>
        </p:txBody>
      </p:sp>
      <p:sp>
        <p:nvSpPr>
          <p:cNvPr id="4" name="Inhaltsplatzhalter 3">
            <a:extLst>
              <a:ext uri="{FF2B5EF4-FFF2-40B4-BE49-F238E27FC236}">
                <a16:creationId xmlns:a16="http://schemas.microsoft.com/office/drawing/2014/main" id="{7D8E0C3E-549F-4B12-BC1D-70D49FDEE3EB}"/>
              </a:ext>
            </a:extLst>
          </p:cNvPr>
          <p:cNvSpPr>
            <a:spLocks noGrp="1"/>
          </p:cNvSpPr>
          <p:nvPr>
            <p:ph sz="half" idx="2"/>
          </p:nvPr>
        </p:nvSpPr>
        <p:spPr/>
        <p:txBody>
          <a:bodyPr rtlCol="0"/>
          <a:lstStyle/>
          <a:p>
            <a:pPr marL="0" indent="0" rtl="0">
              <a:buNone/>
            </a:pPr>
            <a:r>
              <a:rPr lang="de-DE" dirty="0"/>
              <a:t>Unsere Klienten erhalten im Zuge des Erstkontakts die Vollmachtunterlagen. Damit beantragen wir:</a:t>
            </a:r>
          </a:p>
          <a:p>
            <a:pPr rtl="0"/>
            <a:r>
              <a:rPr lang="de-DE" dirty="0"/>
              <a:t>Die Anlage des Beitragskontos bei der ÖGK im jeweiligen Bundesland (Tätigkeitsort des Mitarbeiters)</a:t>
            </a:r>
          </a:p>
          <a:p>
            <a:pPr rtl="0"/>
            <a:r>
              <a:rPr lang="de-DE" dirty="0"/>
              <a:t>WEBEKU Einsicht</a:t>
            </a:r>
          </a:p>
          <a:p>
            <a:pPr rtl="0"/>
            <a:r>
              <a:rPr lang="de-DE" dirty="0"/>
              <a:t>CLEARING-ZUORDNUNG</a:t>
            </a:r>
          </a:p>
          <a:p>
            <a:pPr rtl="0"/>
            <a:r>
              <a:rPr lang="de-DE" dirty="0"/>
              <a:t>Übermittlung An-Abmeldungen, </a:t>
            </a:r>
            <a:r>
              <a:rPr lang="de-DE" dirty="0" err="1"/>
              <a:t>mBGM</a:t>
            </a:r>
            <a:endParaRPr lang="de-DE" dirty="0"/>
          </a:p>
        </p:txBody>
      </p:sp>
      <p:sp>
        <p:nvSpPr>
          <p:cNvPr id="5" name="Textplatzhalt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rtlCol="0"/>
          <a:lstStyle/>
          <a:p>
            <a:pPr rtl="0"/>
            <a:r>
              <a:rPr lang="de-DE" dirty="0"/>
              <a:t>Firmenstammdaten</a:t>
            </a:r>
          </a:p>
        </p:txBody>
      </p:sp>
      <p:sp>
        <p:nvSpPr>
          <p:cNvPr id="7" name="Fußzeilenplatzhalt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8" name="Foliennummernplatzhalt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de-DE" smtClean="0"/>
              <a:pPr/>
              <a:t>4</a:t>
            </a:fld>
            <a:endParaRPr lang="de-DE"/>
          </a:p>
        </p:txBody>
      </p:sp>
      <p:sp>
        <p:nvSpPr>
          <p:cNvPr id="9" name="Textplatzhalter 8">
            <a:extLst>
              <a:ext uri="{FF2B5EF4-FFF2-40B4-BE49-F238E27FC236}">
                <a16:creationId xmlns:a16="http://schemas.microsoft.com/office/drawing/2014/main" id="{8527968E-142A-49A3-8ED6-285EDE03F378}"/>
              </a:ext>
            </a:extLst>
          </p:cNvPr>
          <p:cNvSpPr>
            <a:spLocks noGrp="1"/>
          </p:cNvSpPr>
          <p:nvPr>
            <p:ph type="body" sz="quarter" idx="14"/>
          </p:nvPr>
        </p:nvSpPr>
        <p:spPr>
          <a:xfrm>
            <a:off x="11083583" y="837333"/>
            <a:ext cx="610772" cy="328893"/>
          </a:xfrm>
        </p:spPr>
        <p:txBody>
          <a:bodyPr rtlCol="0"/>
          <a:lstStyle/>
          <a:p>
            <a:pPr rtl="0"/>
            <a:r>
              <a:rPr lang="de-DE" dirty="0"/>
              <a:t>2023</a:t>
            </a:r>
          </a:p>
        </p:txBody>
      </p:sp>
      <p:sp>
        <p:nvSpPr>
          <p:cNvPr id="6" name="Inhaltsplatzhalter 5">
            <a:extLst>
              <a:ext uri="{FF2B5EF4-FFF2-40B4-BE49-F238E27FC236}">
                <a16:creationId xmlns:a16="http://schemas.microsoft.com/office/drawing/2014/main" id="{D82BF507-75ED-4F09-959F-8E0854B6033A}"/>
              </a:ext>
            </a:extLst>
          </p:cNvPr>
          <p:cNvSpPr>
            <a:spLocks noGrp="1"/>
          </p:cNvSpPr>
          <p:nvPr>
            <p:ph sz="quarter" idx="15"/>
          </p:nvPr>
        </p:nvSpPr>
        <p:spPr/>
        <p:txBody>
          <a:bodyPr rtlCol="0"/>
          <a:lstStyle/>
          <a:p>
            <a:pPr marL="0" indent="0" rtl="0">
              <a:buNone/>
            </a:pPr>
            <a:r>
              <a:rPr lang="de-DE" dirty="0"/>
              <a:t>Um die nötigen Kennzahlen der Behörden anzufordern, ist es hilfreich,  wenn wir rasch alle Firmenstammdaten unserer Klienten haben. Folgende Kennnummern fordern wir an:</a:t>
            </a:r>
          </a:p>
          <a:p>
            <a:pPr rtl="0"/>
            <a:r>
              <a:rPr lang="de-DE" dirty="0"/>
              <a:t>Beitragskontonummer der ÖGK</a:t>
            </a:r>
          </a:p>
          <a:p>
            <a:pPr rtl="0"/>
            <a:r>
              <a:rPr lang="de-DE" dirty="0"/>
              <a:t>Einsicht am Finanzamtssteuerkonto und Buchung der Selbstbemessungsabgaben (Lohnsteuer, DB, DZ)</a:t>
            </a:r>
          </a:p>
          <a:p>
            <a:pPr rtl="0"/>
            <a:r>
              <a:rPr lang="de-DE" dirty="0"/>
              <a:t>Kommunalsteuernummer bei der Gemeinde</a:t>
            </a:r>
          </a:p>
          <a:p>
            <a:pPr rtl="0"/>
            <a:r>
              <a:rPr lang="de-DE" dirty="0"/>
              <a:t>Nur in Wien: Kontoanlage für Dienstgeberabgabe</a:t>
            </a:r>
          </a:p>
        </p:txBody>
      </p:sp>
    </p:spTree>
    <p:extLst>
      <p:ext uri="{BB962C8B-B14F-4D97-AF65-F5344CB8AC3E}">
        <p14:creationId xmlns:p14="http://schemas.microsoft.com/office/powerpoint/2010/main" val="2637958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5950A-F236-4AE1-B402-E9CC3F82CCB7}"/>
              </a:ext>
            </a:extLst>
          </p:cNvPr>
          <p:cNvSpPr>
            <a:spLocks noGrp="1"/>
          </p:cNvSpPr>
          <p:nvPr>
            <p:ph type="title"/>
          </p:nvPr>
        </p:nvSpPr>
        <p:spPr/>
        <p:txBody>
          <a:bodyPr rtlCol="0"/>
          <a:lstStyle/>
          <a:p>
            <a:pPr rtl="0"/>
            <a:r>
              <a:rPr lang="de-DE" dirty="0"/>
              <a:t>Anmeldung 1. </a:t>
            </a:r>
            <a:r>
              <a:rPr lang="de-DE" dirty="0" err="1"/>
              <a:t>MitarbeiterIn</a:t>
            </a:r>
            <a:endParaRPr lang="de-DE" dirty="0"/>
          </a:p>
        </p:txBody>
      </p:sp>
      <p:sp>
        <p:nvSpPr>
          <p:cNvPr id="3" name="Fußzeilenplatzhalter 2">
            <a:extLst>
              <a:ext uri="{FF2B5EF4-FFF2-40B4-BE49-F238E27FC236}">
                <a16:creationId xmlns:a16="http://schemas.microsoft.com/office/drawing/2014/main" id="{5ABACD58-C3EC-4488-A3DB-D29386D20C75}"/>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4" name="Foliennummernplatzhalt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rtlCol="0"/>
          <a:lstStyle/>
          <a:p>
            <a:pPr rtl="0"/>
            <a:fld id="{95CBEC59-7FF9-4688-98DF-89832A0C9025}" type="slidenum">
              <a:rPr lang="de-DE" smtClean="0"/>
              <a:t>5</a:t>
            </a:fld>
            <a:endParaRPr lang="de-DE"/>
          </a:p>
        </p:txBody>
      </p:sp>
      <p:sp>
        <p:nvSpPr>
          <p:cNvPr id="5" name="Textplatzhalt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rtlCol="0"/>
          <a:lstStyle/>
          <a:p>
            <a:pPr rtl="0"/>
            <a:r>
              <a:rPr lang="de-DE" dirty="0"/>
              <a:t>2023</a:t>
            </a:r>
          </a:p>
        </p:txBody>
      </p:sp>
      <p:pic>
        <p:nvPicPr>
          <p:cNvPr id="16" name="Bildplatzhalter 15" descr="Eine Personengruppe, die sich über etwas unterhält">
            <a:extLst>
              <a:ext uri="{FF2B5EF4-FFF2-40B4-BE49-F238E27FC236}">
                <a16:creationId xmlns:a16="http://schemas.microsoft.com/office/drawing/2014/main" id="{2C4DE4C1-E6F3-48EC-A26B-57BBBF59355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24330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de-DE" dirty="0"/>
              <a:t>BV – Kasse (Mitarbeitervorsorge)</a:t>
            </a:r>
          </a:p>
        </p:txBody>
      </p:sp>
      <p:sp>
        <p:nvSpPr>
          <p:cNvPr id="3" name="Textplatzhalter 2">
            <a:extLst>
              <a:ext uri="{FF2B5EF4-FFF2-40B4-BE49-F238E27FC236}">
                <a16:creationId xmlns:a16="http://schemas.microsoft.com/office/drawing/2014/main" id="{FFD046CD-889C-4A2E-8DC3-BED5C7901EA2}"/>
              </a:ext>
            </a:extLst>
          </p:cNvPr>
          <p:cNvSpPr>
            <a:spLocks noGrp="1"/>
          </p:cNvSpPr>
          <p:nvPr>
            <p:ph type="body" idx="1"/>
          </p:nvPr>
        </p:nvSpPr>
        <p:spPr/>
        <p:txBody>
          <a:bodyPr rtlCol="0"/>
          <a:lstStyle/>
          <a:p>
            <a:pPr rtl="0"/>
            <a:r>
              <a:rPr lang="de-DE" dirty="0"/>
              <a:t>Sie wählen eine der Kassen aus</a:t>
            </a:r>
          </a:p>
        </p:txBody>
      </p:sp>
      <p:sp>
        <p:nvSpPr>
          <p:cNvPr id="4" name="Inhaltsplatzhalter 3">
            <a:extLst>
              <a:ext uri="{FF2B5EF4-FFF2-40B4-BE49-F238E27FC236}">
                <a16:creationId xmlns:a16="http://schemas.microsoft.com/office/drawing/2014/main" id="{7D8E0C3E-549F-4B12-BC1D-70D49FDEE3EB}"/>
              </a:ext>
            </a:extLst>
          </p:cNvPr>
          <p:cNvSpPr>
            <a:spLocks noGrp="1"/>
          </p:cNvSpPr>
          <p:nvPr>
            <p:ph sz="half" idx="2"/>
          </p:nvPr>
        </p:nvSpPr>
        <p:spPr/>
        <p:txBody>
          <a:bodyPr rtlCol="0">
            <a:normAutofit/>
          </a:bodyPr>
          <a:lstStyle/>
          <a:p>
            <a:pPr marL="0" indent="0" rtl="0">
              <a:buNone/>
            </a:pPr>
            <a:r>
              <a:rPr lang="de-DE" dirty="0"/>
              <a:t>Sie erhalten von uns die Liste der österreichischen BV-Kassen und setzen sich mit der Kasse Ihrer Wahl in Verbindung.</a:t>
            </a:r>
          </a:p>
          <a:p>
            <a:pPr rtl="0"/>
            <a:r>
              <a:rPr lang="de-DE" dirty="0"/>
              <a:t>Es entsteht ein Vertrag zwischen Ihrem Unternehmen und der BV-Kasse</a:t>
            </a:r>
          </a:p>
          <a:p>
            <a:pPr rtl="0"/>
            <a:r>
              <a:rPr lang="de-DE" dirty="0"/>
              <a:t>Über die monatliche Personalverrechnung werden die Beiträge errechnet und an Sie, gemeinsam mit den anderen Dienstgeberabgaben, übermittelt. Diese Beiträge zahlen Sie, zusammen mit den übrigen SV-Beiträgen, and die ÖGK ein. Dort passiert die weitere Verwaltung.</a:t>
            </a:r>
          </a:p>
        </p:txBody>
      </p:sp>
      <p:sp>
        <p:nvSpPr>
          <p:cNvPr id="5" name="Textplatzhalt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rtlCol="0"/>
          <a:lstStyle/>
          <a:p>
            <a:pPr rtl="0"/>
            <a:r>
              <a:rPr lang="de-DE" dirty="0"/>
              <a:t>Übersicht der BV-Kassen</a:t>
            </a:r>
          </a:p>
        </p:txBody>
      </p:sp>
      <p:sp>
        <p:nvSpPr>
          <p:cNvPr id="7" name="Fußzeilenplatzhalt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8" name="Foliennummernplatzhalt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de-DE" smtClean="0"/>
              <a:pPr rtl="0"/>
              <a:t>6</a:t>
            </a:fld>
            <a:endParaRPr lang="de-DE"/>
          </a:p>
        </p:txBody>
      </p:sp>
      <p:sp>
        <p:nvSpPr>
          <p:cNvPr id="9" name="Textplatzhalter 8">
            <a:extLst>
              <a:ext uri="{FF2B5EF4-FFF2-40B4-BE49-F238E27FC236}">
                <a16:creationId xmlns:a16="http://schemas.microsoft.com/office/drawing/2014/main" id="{8527968E-142A-49A3-8ED6-285EDE03F378}"/>
              </a:ext>
            </a:extLst>
          </p:cNvPr>
          <p:cNvSpPr>
            <a:spLocks noGrp="1"/>
          </p:cNvSpPr>
          <p:nvPr>
            <p:ph type="body" sz="quarter" idx="14"/>
          </p:nvPr>
        </p:nvSpPr>
        <p:spPr>
          <a:xfrm>
            <a:off x="11083583" y="837333"/>
            <a:ext cx="610772" cy="328893"/>
          </a:xfrm>
        </p:spPr>
        <p:txBody>
          <a:bodyPr rtlCol="0"/>
          <a:lstStyle/>
          <a:p>
            <a:pPr rtl="0"/>
            <a:r>
              <a:rPr lang="de-DE" dirty="0"/>
              <a:t>2023</a:t>
            </a:r>
          </a:p>
        </p:txBody>
      </p:sp>
      <p:sp>
        <p:nvSpPr>
          <p:cNvPr id="15" name="Inhaltsplatzhalter 14">
            <a:extLst>
              <a:ext uri="{FF2B5EF4-FFF2-40B4-BE49-F238E27FC236}">
                <a16:creationId xmlns:a16="http://schemas.microsoft.com/office/drawing/2014/main" id="{E09F2810-DE0D-4BD6-BA55-40AA4E00462B}"/>
              </a:ext>
            </a:extLst>
          </p:cNvPr>
          <p:cNvSpPr>
            <a:spLocks noGrp="1"/>
          </p:cNvSpPr>
          <p:nvPr>
            <p:ph sz="half" idx="15"/>
          </p:nvPr>
        </p:nvSpPr>
        <p:spPr/>
        <p:txBody>
          <a:bodyPr/>
          <a:lstStyle/>
          <a:p>
            <a:endParaRPr lang="de-AT"/>
          </a:p>
        </p:txBody>
      </p:sp>
      <p:pic>
        <p:nvPicPr>
          <p:cNvPr id="17" name="Grafik 16">
            <a:hlinkClick r:id="rId3"/>
            <a:extLst>
              <a:ext uri="{FF2B5EF4-FFF2-40B4-BE49-F238E27FC236}">
                <a16:creationId xmlns:a16="http://schemas.microsoft.com/office/drawing/2014/main" id="{23DE10AE-DE63-4B7E-88CF-8568F4CA2A45}"/>
              </a:ext>
            </a:extLst>
          </p:cNvPr>
          <p:cNvPicPr>
            <a:picLocks noChangeAspect="1"/>
          </p:cNvPicPr>
          <p:nvPr/>
        </p:nvPicPr>
        <p:blipFill>
          <a:blip r:embed="rId4"/>
          <a:stretch>
            <a:fillRect/>
          </a:stretch>
        </p:blipFill>
        <p:spPr>
          <a:xfrm>
            <a:off x="6310145" y="3318172"/>
            <a:ext cx="5162550" cy="3048000"/>
          </a:xfrm>
          <a:prstGeom prst="rect">
            <a:avLst/>
          </a:prstGeom>
        </p:spPr>
      </p:pic>
    </p:spTree>
    <p:extLst>
      <p:ext uri="{BB962C8B-B14F-4D97-AF65-F5344CB8AC3E}">
        <p14:creationId xmlns:p14="http://schemas.microsoft.com/office/powerpoint/2010/main" val="3550401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de-DE" dirty="0"/>
              <a:t>BV – Kasse (Sonderfall BAU)</a:t>
            </a:r>
          </a:p>
        </p:txBody>
      </p:sp>
      <p:sp>
        <p:nvSpPr>
          <p:cNvPr id="3" name="Textplatzhalter 2">
            <a:extLst>
              <a:ext uri="{FF2B5EF4-FFF2-40B4-BE49-F238E27FC236}">
                <a16:creationId xmlns:a16="http://schemas.microsoft.com/office/drawing/2014/main" id="{FFD046CD-889C-4A2E-8DC3-BED5C7901EA2}"/>
              </a:ext>
            </a:extLst>
          </p:cNvPr>
          <p:cNvSpPr>
            <a:spLocks noGrp="1"/>
          </p:cNvSpPr>
          <p:nvPr>
            <p:ph type="body" idx="1"/>
          </p:nvPr>
        </p:nvSpPr>
        <p:spPr/>
        <p:txBody>
          <a:bodyPr rtlCol="0"/>
          <a:lstStyle/>
          <a:p>
            <a:pPr rtl="0"/>
            <a:r>
              <a:rPr lang="de-DE" dirty="0"/>
              <a:t>BUAK</a:t>
            </a:r>
          </a:p>
        </p:txBody>
      </p:sp>
      <p:sp>
        <p:nvSpPr>
          <p:cNvPr id="4" name="Inhaltsplatzhalter 3">
            <a:extLst>
              <a:ext uri="{FF2B5EF4-FFF2-40B4-BE49-F238E27FC236}">
                <a16:creationId xmlns:a16="http://schemas.microsoft.com/office/drawing/2014/main" id="{7D8E0C3E-549F-4B12-BC1D-70D49FDEE3EB}"/>
              </a:ext>
            </a:extLst>
          </p:cNvPr>
          <p:cNvSpPr>
            <a:spLocks noGrp="1"/>
          </p:cNvSpPr>
          <p:nvPr>
            <p:ph sz="half" idx="2"/>
          </p:nvPr>
        </p:nvSpPr>
        <p:spPr/>
        <p:txBody>
          <a:bodyPr rtlCol="0">
            <a:normAutofit/>
          </a:bodyPr>
          <a:lstStyle/>
          <a:p>
            <a:pPr marL="0" indent="0" rtl="0">
              <a:buNone/>
            </a:pPr>
            <a:r>
              <a:rPr lang="de-DE" dirty="0"/>
              <a:t>Betriebe, die dem Bauarbeiter- Urlaubs- und Abfertigungsgesetz unterliegen, erhalten von uns gesonderte Vollmachtunterlagen.</a:t>
            </a:r>
          </a:p>
          <a:p>
            <a:pPr rtl="0"/>
            <a:r>
              <a:rPr lang="de-DE" dirty="0"/>
              <a:t>Wir kümmern uns um die Anlage bei der Bauarbeiter- Urlaubs- und Abfertigungskasse</a:t>
            </a:r>
          </a:p>
          <a:p>
            <a:pPr rtl="0"/>
            <a:r>
              <a:rPr lang="de-DE" dirty="0"/>
              <a:t>Wir übernehmen die monatlichen Meldungen an die BUAK, Schlechtwettermeldungen und die Urlaubsanträge.</a:t>
            </a:r>
          </a:p>
          <a:p>
            <a:pPr rtl="0"/>
            <a:r>
              <a:rPr lang="de-DE" dirty="0"/>
              <a:t>Alle Arbeiter im BUAK-pflichtigen Betrieb unterliegen automatisch der Bauarbeiter- Urlaubs- und Abfertigungskasse (auch mit den Abfertigungsbeiträgen)</a:t>
            </a:r>
          </a:p>
        </p:txBody>
      </p:sp>
      <p:sp>
        <p:nvSpPr>
          <p:cNvPr id="5" name="Textplatzhalt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rtlCol="0">
            <a:normAutofit fontScale="92500"/>
          </a:bodyPr>
          <a:lstStyle/>
          <a:p>
            <a:pPr rtl="0"/>
            <a:r>
              <a:rPr lang="de-DE" dirty="0"/>
              <a:t>Angestellte am Bau (hier gelten die üblichen Bestimmungen und BV-Kassen)</a:t>
            </a:r>
          </a:p>
        </p:txBody>
      </p:sp>
      <p:sp>
        <p:nvSpPr>
          <p:cNvPr id="7" name="Fußzeilenplatzhalt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8" name="Foliennummernplatzhalt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de-DE" smtClean="0"/>
              <a:pPr rtl="0"/>
              <a:t>7</a:t>
            </a:fld>
            <a:endParaRPr lang="de-DE"/>
          </a:p>
        </p:txBody>
      </p:sp>
      <p:sp>
        <p:nvSpPr>
          <p:cNvPr id="9" name="Textplatzhalter 8">
            <a:extLst>
              <a:ext uri="{FF2B5EF4-FFF2-40B4-BE49-F238E27FC236}">
                <a16:creationId xmlns:a16="http://schemas.microsoft.com/office/drawing/2014/main" id="{8527968E-142A-49A3-8ED6-285EDE03F378}"/>
              </a:ext>
            </a:extLst>
          </p:cNvPr>
          <p:cNvSpPr>
            <a:spLocks noGrp="1"/>
          </p:cNvSpPr>
          <p:nvPr>
            <p:ph type="body" sz="quarter" idx="14"/>
          </p:nvPr>
        </p:nvSpPr>
        <p:spPr>
          <a:xfrm>
            <a:off x="11083583" y="837333"/>
            <a:ext cx="610772" cy="328893"/>
          </a:xfrm>
        </p:spPr>
        <p:txBody>
          <a:bodyPr rtlCol="0"/>
          <a:lstStyle/>
          <a:p>
            <a:pPr rtl="0"/>
            <a:r>
              <a:rPr lang="de-DE" dirty="0"/>
              <a:t>2023</a:t>
            </a:r>
          </a:p>
        </p:txBody>
      </p:sp>
      <p:sp>
        <p:nvSpPr>
          <p:cNvPr id="15" name="Inhaltsplatzhalter 14">
            <a:extLst>
              <a:ext uri="{FF2B5EF4-FFF2-40B4-BE49-F238E27FC236}">
                <a16:creationId xmlns:a16="http://schemas.microsoft.com/office/drawing/2014/main" id="{E09F2810-DE0D-4BD6-BA55-40AA4E00462B}"/>
              </a:ext>
            </a:extLst>
          </p:cNvPr>
          <p:cNvSpPr>
            <a:spLocks noGrp="1"/>
          </p:cNvSpPr>
          <p:nvPr>
            <p:ph sz="half" idx="15"/>
          </p:nvPr>
        </p:nvSpPr>
        <p:spPr/>
        <p:txBody>
          <a:bodyPr/>
          <a:lstStyle/>
          <a:p>
            <a:endParaRPr lang="de-AT"/>
          </a:p>
        </p:txBody>
      </p:sp>
      <p:pic>
        <p:nvPicPr>
          <p:cNvPr id="17" name="Grafik 16">
            <a:hlinkClick r:id="rId3"/>
            <a:extLst>
              <a:ext uri="{FF2B5EF4-FFF2-40B4-BE49-F238E27FC236}">
                <a16:creationId xmlns:a16="http://schemas.microsoft.com/office/drawing/2014/main" id="{23DE10AE-DE63-4B7E-88CF-8568F4CA2A45}"/>
              </a:ext>
            </a:extLst>
          </p:cNvPr>
          <p:cNvPicPr>
            <a:picLocks noChangeAspect="1"/>
          </p:cNvPicPr>
          <p:nvPr/>
        </p:nvPicPr>
        <p:blipFill>
          <a:blip r:embed="rId4"/>
          <a:stretch>
            <a:fillRect/>
          </a:stretch>
        </p:blipFill>
        <p:spPr>
          <a:xfrm>
            <a:off x="6310145" y="3318172"/>
            <a:ext cx="5162550" cy="3048000"/>
          </a:xfrm>
          <a:prstGeom prst="rect">
            <a:avLst/>
          </a:prstGeom>
        </p:spPr>
      </p:pic>
    </p:spTree>
    <p:extLst>
      <p:ext uri="{BB962C8B-B14F-4D97-AF65-F5344CB8AC3E}">
        <p14:creationId xmlns:p14="http://schemas.microsoft.com/office/powerpoint/2010/main" val="1266956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D2EC5-0A20-4D63-B00B-DEB39889DB69}"/>
              </a:ext>
            </a:extLst>
          </p:cNvPr>
          <p:cNvSpPr>
            <a:spLocks noGrp="1"/>
          </p:cNvSpPr>
          <p:nvPr>
            <p:ph type="title"/>
          </p:nvPr>
        </p:nvSpPr>
        <p:spPr>
          <a:xfrm>
            <a:off x="928800" y="652069"/>
            <a:ext cx="4302766" cy="2390931"/>
          </a:xfrm>
        </p:spPr>
        <p:txBody>
          <a:bodyPr rtlCol="0"/>
          <a:lstStyle/>
          <a:p>
            <a:pPr rtl="0"/>
            <a:r>
              <a:rPr lang="de-DE" dirty="0"/>
              <a:t>Kollektivvertrag</a:t>
            </a:r>
            <a:br>
              <a:rPr lang="de-DE" dirty="0"/>
            </a:br>
            <a:r>
              <a:rPr lang="de-DE" dirty="0"/>
              <a:t>„Entlohnung und rechtliches"</a:t>
            </a:r>
          </a:p>
        </p:txBody>
      </p:sp>
      <p:sp>
        <p:nvSpPr>
          <p:cNvPr id="4" name="Textplatzhalter 3">
            <a:extLst>
              <a:ext uri="{FF2B5EF4-FFF2-40B4-BE49-F238E27FC236}">
                <a16:creationId xmlns:a16="http://schemas.microsoft.com/office/drawing/2014/main" id="{BA4F3DDE-5D3C-40C1-A976-7406EB83A85A}"/>
              </a:ext>
            </a:extLst>
          </p:cNvPr>
          <p:cNvSpPr>
            <a:spLocks noGrp="1"/>
          </p:cNvSpPr>
          <p:nvPr>
            <p:ph type="body" sz="half" idx="2"/>
          </p:nvPr>
        </p:nvSpPr>
        <p:spPr/>
        <p:txBody>
          <a:bodyPr rtlCol="0">
            <a:normAutofit fontScale="77500" lnSpcReduction="20000"/>
          </a:bodyPr>
          <a:lstStyle/>
          <a:p>
            <a:pPr marL="342900" indent="-342900" rtl="0">
              <a:buFont typeface="Symbol" panose="05050102010706020507" pitchFamily="18" charset="2"/>
              <a:buChar char="-"/>
            </a:pPr>
            <a:r>
              <a:rPr lang="de-DE" dirty="0"/>
              <a:t>Welcher Kollektivvertrag kommt zur Anwendung? Ggf. Abklärung mit Ihrer Wirtschaftskammer.</a:t>
            </a:r>
          </a:p>
          <a:p>
            <a:pPr marL="342900" indent="-342900" rtl="0">
              <a:buFont typeface="Symbol" panose="05050102010706020507" pitchFamily="18" charset="2"/>
              <a:buChar char="-"/>
            </a:pPr>
            <a:r>
              <a:rPr lang="de-DE" dirty="0"/>
              <a:t>Ausfertigung eines Dienstvertrags. Vorlagen erhalten Sie auf Anfrage kostenlos. Spezialthemen von Juristen ausarbeiten lassen. Bei Bedarf nennen wir Ihnen die Kontaktdaten von entsprechenden Anwaltskanzleien.</a:t>
            </a:r>
          </a:p>
        </p:txBody>
      </p:sp>
      <p:sp>
        <p:nvSpPr>
          <p:cNvPr id="5" name="Fußzeilenplatzhalt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6" name="Foliennummernplatzhalt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rtlCol="0"/>
          <a:lstStyle/>
          <a:p>
            <a:pPr rtl="0"/>
            <a:fld id="{95CBEC59-7FF9-4688-98DF-89832A0C9025}" type="slidenum">
              <a:rPr lang="de-DE" smtClean="0"/>
              <a:t>8</a:t>
            </a:fld>
            <a:endParaRPr lang="de-DE"/>
          </a:p>
        </p:txBody>
      </p:sp>
      <p:sp>
        <p:nvSpPr>
          <p:cNvPr id="7" name="Textplatzhalt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rtlCol="0"/>
          <a:lstStyle/>
          <a:p>
            <a:pPr rtl="0"/>
            <a:r>
              <a:rPr lang="de-DE" dirty="0"/>
              <a:t>2023</a:t>
            </a:r>
          </a:p>
        </p:txBody>
      </p:sp>
      <p:pic>
        <p:nvPicPr>
          <p:cNvPr id="13" name="Bildplatzhalter 12" descr="Eine Personengruppe, die sich über etwas unterhält">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98773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de-DE" dirty="0"/>
              <a:t>Förderungen</a:t>
            </a:r>
          </a:p>
        </p:txBody>
      </p:sp>
      <p:sp>
        <p:nvSpPr>
          <p:cNvPr id="3" name="Textplatzhalter 2">
            <a:extLst>
              <a:ext uri="{FF2B5EF4-FFF2-40B4-BE49-F238E27FC236}">
                <a16:creationId xmlns:a16="http://schemas.microsoft.com/office/drawing/2014/main" id="{FFD046CD-889C-4A2E-8DC3-BED5C7901EA2}"/>
              </a:ext>
            </a:extLst>
          </p:cNvPr>
          <p:cNvSpPr>
            <a:spLocks noGrp="1"/>
          </p:cNvSpPr>
          <p:nvPr>
            <p:ph type="body" idx="1"/>
          </p:nvPr>
        </p:nvSpPr>
        <p:spPr/>
        <p:txBody>
          <a:bodyPr rtlCol="0"/>
          <a:lstStyle/>
          <a:p>
            <a:pPr rtl="0"/>
            <a:r>
              <a:rPr lang="de-DE" dirty="0"/>
              <a:t>Neugründungs-Förderungsgesetz (</a:t>
            </a:r>
            <a:r>
              <a:rPr lang="de-DE" dirty="0" err="1"/>
              <a:t>NeuFöG</a:t>
            </a:r>
            <a:r>
              <a:rPr lang="de-DE" dirty="0"/>
              <a:t>)</a:t>
            </a:r>
          </a:p>
        </p:txBody>
      </p:sp>
      <p:sp>
        <p:nvSpPr>
          <p:cNvPr id="4" name="Inhaltsplatzhalter 3">
            <a:extLst>
              <a:ext uri="{FF2B5EF4-FFF2-40B4-BE49-F238E27FC236}">
                <a16:creationId xmlns:a16="http://schemas.microsoft.com/office/drawing/2014/main" id="{7D8E0C3E-549F-4B12-BC1D-70D49FDEE3EB}"/>
              </a:ext>
            </a:extLst>
          </p:cNvPr>
          <p:cNvSpPr>
            <a:spLocks noGrp="1"/>
          </p:cNvSpPr>
          <p:nvPr>
            <p:ph sz="half" idx="2"/>
          </p:nvPr>
        </p:nvSpPr>
        <p:spPr/>
        <p:txBody>
          <a:bodyPr rtlCol="0"/>
          <a:lstStyle/>
          <a:p>
            <a:pPr marL="0" indent="0" rtl="0">
              <a:buNone/>
            </a:pPr>
            <a:r>
              <a:rPr lang="de-DE" dirty="0"/>
              <a:t> Sie fallen in die Bestimmungen des </a:t>
            </a:r>
            <a:r>
              <a:rPr lang="de-DE" dirty="0" err="1"/>
              <a:t>NeuFög</a:t>
            </a:r>
            <a:r>
              <a:rPr lang="de-DE" dirty="0"/>
              <a:t>?</a:t>
            </a:r>
          </a:p>
          <a:p>
            <a:pPr rtl="0"/>
            <a:r>
              <a:rPr lang="de-DE" dirty="0"/>
              <a:t>Klärung mit dem Gründerservice der WKO</a:t>
            </a:r>
          </a:p>
          <a:p>
            <a:pPr rtl="0"/>
            <a:r>
              <a:rPr lang="de-DE" dirty="0"/>
              <a:t>Die WKO stellt das amtliche Formular Neufö2 aus</a:t>
            </a:r>
          </a:p>
          <a:p>
            <a:pPr rtl="0"/>
            <a:r>
              <a:rPr lang="de-DE" dirty="0"/>
              <a:t>Vorlage bei in Betracht kommender Behörde (z.B. Firmenbuchgericht, Finanzamt, Gebietskrankenkasse, Bezirkshauptmannschaft…)</a:t>
            </a:r>
          </a:p>
        </p:txBody>
      </p:sp>
      <p:sp>
        <p:nvSpPr>
          <p:cNvPr id="5" name="Textplatzhalt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rtlCol="0"/>
          <a:lstStyle/>
          <a:p>
            <a:pPr rtl="0"/>
            <a:r>
              <a:rPr lang="de-DE" dirty="0"/>
              <a:t>AMS-Förderungen</a:t>
            </a:r>
          </a:p>
        </p:txBody>
      </p:sp>
      <p:sp>
        <p:nvSpPr>
          <p:cNvPr id="7" name="Fußzeilenplatzhalt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rtlCol="0"/>
          <a:lstStyle/>
          <a:p>
            <a:pPr rtl="0"/>
            <a:r>
              <a:rPr lang="de-DE" dirty="0"/>
              <a:t>1. </a:t>
            </a:r>
            <a:r>
              <a:rPr lang="de-DE" dirty="0" err="1"/>
              <a:t>MitarbeiterIn</a:t>
            </a:r>
            <a:endParaRPr lang="de-DE" dirty="0"/>
          </a:p>
        </p:txBody>
      </p:sp>
      <p:sp>
        <p:nvSpPr>
          <p:cNvPr id="8" name="Foliennummernplatzhalt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de-DE" smtClean="0"/>
              <a:pPr rtl="0"/>
              <a:t>9</a:t>
            </a:fld>
            <a:endParaRPr lang="de-DE"/>
          </a:p>
        </p:txBody>
      </p:sp>
      <p:sp>
        <p:nvSpPr>
          <p:cNvPr id="9" name="Textplatzhalter 8">
            <a:extLst>
              <a:ext uri="{FF2B5EF4-FFF2-40B4-BE49-F238E27FC236}">
                <a16:creationId xmlns:a16="http://schemas.microsoft.com/office/drawing/2014/main" id="{8527968E-142A-49A3-8ED6-285EDE03F378}"/>
              </a:ext>
            </a:extLst>
          </p:cNvPr>
          <p:cNvSpPr>
            <a:spLocks noGrp="1"/>
          </p:cNvSpPr>
          <p:nvPr>
            <p:ph type="body" sz="quarter" idx="14"/>
          </p:nvPr>
        </p:nvSpPr>
        <p:spPr>
          <a:xfrm>
            <a:off x="11083583" y="837333"/>
            <a:ext cx="610772" cy="328893"/>
          </a:xfrm>
        </p:spPr>
        <p:txBody>
          <a:bodyPr rtlCol="0"/>
          <a:lstStyle/>
          <a:p>
            <a:pPr rtl="0"/>
            <a:r>
              <a:rPr lang="de-DE" dirty="0"/>
              <a:t>2023</a:t>
            </a:r>
          </a:p>
        </p:txBody>
      </p:sp>
      <p:sp>
        <p:nvSpPr>
          <p:cNvPr id="6" name="Inhaltsplatzhalter 5">
            <a:extLst>
              <a:ext uri="{FF2B5EF4-FFF2-40B4-BE49-F238E27FC236}">
                <a16:creationId xmlns:a16="http://schemas.microsoft.com/office/drawing/2014/main" id="{D82BF507-75ED-4F09-959F-8E0854B6033A}"/>
              </a:ext>
            </a:extLst>
          </p:cNvPr>
          <p:cNvSpPr>
            <a:spLocks noGrp="1"/>
          </p:cNvSpPr>
          <p:nvPr>
            <p:ph sz="quarter" idx="15"/>
          </p:nvPr>
        </p:nvSpPr>
        <p:spPr/>
        <p:txBody>
          <a:bodyPr rtlCol="0">
            <a:normAutofit/>
          </a:bodyPr>
          <a:lstStyle/>
          <a:p>
            <a:pPr marL="0" indent="0" rtl="0">
              <a:buNone/>
            </a:pPr>
            <a:r>
              <a:rPr lang="de-DE" dirty="0"/>
              <a:t>Das AMS bietet einige attraktive Förderungen für MitarbeiterInnen. Einige davon sind:</a:t>
            </a:r>
          </a:p>
          <a:p>
            <a:pPr rtl="0"/>
            <a:r>
              <a:rPr lang="de-DE" dirty="0"/>
              <a:t>EPU: Förderung für die erste Arbeitskraft</a:t>
            </a:r>
          </a:p>
          <a:p>
            <a:pPr rtl="0"/>
            <a:r>
              <a:rPr lang="de-DE" dirty="0"/>
              <a:t>Eingliederungsbeihilfe</a:t>
            </a:r>
          </a:p>
          <a:p>
            <a:pPr rtl="0"/>
            <a:r>
              <a:rPr lang="de-DE" dirty="0"/>
              <a:t>Förderung der Lehrausbildung</a:t>
            </a:r>
          </a:p>
          <a:p>
            <a:pPr marL="0" indent="0" rtl="0">
              <a:buNone/>
            </a:pPr>
            <a:endParaRPr lang="de-DE" dirty="0"/>
          </a:p>
          <a:p>
            <a:pPr marL="0" indent="0" rtl="0">
              <a:buNone/>
            </a:pPr>
            <a:r>
              <a:rPr lang="de-DE" dirty="0"/>
              <a:t>Förderanträge werden durch den Klienten direkt angefragt und abgewickelt. Wir erledigen die Lohnabrechnung und liefern die nötigen Auswertungen (z.B. Lohnkonto)</a:t>
            </a:r>
          </a:p>
        </p:txBody>
      </p:sp>
      <p:sp>
        <p:nvSpPr>
          <p:cNvPr id="10" name="Textfeld 9">
            <a:extLst>
              <a:ext uri="{FF2B5EF4-FFF2-40B4-BE49-F238E27FC236}">
                <a16:creationId xmlns:a16="http://schemas.microsoft.com/office/drawing/2014/main" id="{90C498E2-28F1-481D-BF0F-06C080F1337E}"/>
              </a:ext>
            </a:extLst>
          </p:cNvPr>
          <p:cNvSpPr txBox="1"/>
          <p:nvPr/>
        </p:nvSpPr>
        <p:spPr>
          <a:xfrm>
            <a:off x="928800" y="1757567"/>
            <a:ext cx="8152570" cy="369332"/>
          </a:xfrm>
          <a:prstGeom prst="rect">
            <a:avLst/>
          </a:prstGeom>
          <a:noFill/>
        </p:spPr>
        <p:txBody>
          <a:bodyPr wrap="square" rtlCol="0">
            <a:spAutoFit/>
          </a:bodyPr>
          <a:lstStyle/>
          <a:p>
            <a:r>
              <a:rPr lang="de-AT" dirty="0">
                <a:solidFill>
                  <a:schemeClr val="bg1"/>
                </a:solidFill>
              </a:rPr>
              <a:t>(manche Förderungen werden nur inländischen Unternehmen zugesagt)</a:t>
            </a:r>
          </a:p>
        </p:txBody>
      </p:sp>
    </p:spTree>
    <p:extLst>
      <p:ext uri="{BB962C8B-B14F-4D97-AF65-F5344CB8AC3E}">
        <p14:creationId xmlns:p14="http://schemas.microsoft.com/office/powerpoint/2010/main" val="223266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Design">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42570520_TF22920738" id="{04654CC9-8E6C-4A94-8353-295C673FE1A6}" vid="{812824AE-04B3-4B70-8544-C85FFB4A4D3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60EB65774C33F4C811D139B80B5818C" ma:contentTypeVersion="11" ma:contentTypeDescription="Ein neues Dokument erstellen." ma:contentTypeScope="" ma:versionID="7bf46eca6206fe347ccfdbbc1d74d814">
  <xsd:schema xmlns:xsd="http://www.w3.org/2001/XMLSchema" xmlns:xs="http://www.w3.org/2001/XMLSchema" xmlns:p="http://schemas.microsoft.com/office/2006/metadata/properties" xmlns:ns2="049821c8-9534-4dea-a780-1e9d90af9f5e" xmlns:ns3="acd3fe0b-e721-4bf9-9c65-bd3ade8ce6f5" targetNamespace="http://schemas.microsoft.com/office/2006/metadata/properties" ma:root="true" ma:fieldsID="18130a3a2a9b08489bf97972a27cd473" ns2:_="" ns3:_="">
    <xsd:import namespace="049821c8-9534-4dea-a780-1e9d90af9f5e"/>
    <xsd:import namespace="acd3fe0b-e721-4bf9-9c65-bd3ade8ce6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9821c8-9534-4dea-a780-1e9d90af9f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6e83e74f-1f57-45a6-9260-2488144a75b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d3fe0b-e721-4bf9-9c65-bd3ade8ce6f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d4c4d46-ed9f-4c55-a9c7-328fe84617ce}" ma:internalName="TaxCatchAll" ma:showField="CatchAllData" ma:web="acd3fe0b-e721-4bf9-9c65-bd3ade8ce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cd3fe0b-e721-4bf9-9c65-bd3ade8ce6f5" xsi:nil="true"/>
    <lcf76f155ced4ddcb4097134ff3c332f xmlns="049821c8-9534-4dea-a780-1e9d90af9f5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4887F-6E7D-4E72-AB46-FDD32544FA63}"/>
</file>

<file path=customXml/itemProps2.xml><?xml version="1.0" encoding="utf-8"?>
<ds:datastoreItem xmlns:ds="http://schemas.openxmlformats.org/officeDocument/2006/customXml" ds:itemID="{4242AFFF-C96F-4C05-9045-3240A5329ECA}">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cd276df8-5eea-4b8e-8b7a-05796833640b"/>
    <ds:schemaRef ds:uri="http://purl.org/dc/dcmitype/"/>
    <ds:schemaRef ds:uri="http://www.w3.org/XML/1998/namespace"/>
    <ds:schemaRef ds:uri="b7f2c630-5695-47ee-ab25-1c8766233ff8"/>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Moderne prägnante Präsentation</Template>
  <TotalTime>0</TotalTime>
  <Words>798</Words>
  <Application>Microsoft Office PowerPoint</Application>
  <PresentationFormat>Breitbild</PresentationFormat>
  <Paragraphs>126</Paragraphs>
  <Slides>12</Slides>
  <Notes>12</Notes>
  <HiddenSlides>0</HiddenSlides>
  <MMClips>1</MMClips>
  <ScaleCrop>false</ScaleCrop>
  <HeadingPairs>
    <vt:vector size="4" baseType="variant">
      <vt:variant>
        <vt:lpstr>Design</vt:lpstr>
      </vt:variant>
      <vt:variant>
        <vt:i4>1</vt:i4>
      </vt:variant>
      <vt:variant>
        <vt:lpstr>Folientitel</vt:lpstr>
      </vt:variant>
      <vt:variant>
        <vt:i4>12</vt:i4>
      </vt:variant>
    </vt:vector>
  </HeadingPairs>
  <TitlesOfParts>
    <vt:vector size="13" baseType="lpstr">
      <vt:lpstr>Office-Design</vt:lpstr>
      <vt:lpstr>1. Mitarbeiter</vt:lpstr>
      <vt:lpstr>Vorbereitung</vt:lpstr>
      <vt:lpstr>Erste Schritte bei der ÖGK</vt:lpstr>
      <vt:lpstr>ÖGK - Beitragskonto</vt:lpstr>
      <vt:lpstr>Anmeldung 1. MitarbeiterIn</vt:lpstr>
      <vt:lpstr>BV – Kasse (Mitarbeitervorsorge)</vt:lpstr>
      <vt:lpstr>BV – Kasse (Sonderfall BAU)</vt:lpstr>
      <vt:lpstr>Kollektivvertrag „Entlohnung und rechtliches"</vt:lpstr>
      <vt:lpstr>Förderungen</vt:lpstr>
      <vt:lpstr>Anmeldung</vt:lpstr>
      <vt:lpstr>ÜBERBLICK</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Mitarbeiter</dc:title>
  <dc:creator>Cornelia Aigner</dc:creator>
  <cp:lastModifiedBy>Cornelia Aigner</cp:lastModifiedBy>
  <cp:revision>5</cp:revision>
  <dcterms:created xsi:type="dcterms:W3CDTF">2022-04-09T15:13:38Z</dcterms:created>
  <dcterms:modified xsi:type="dcterms:W3CDTF">2023-06-24T22:09:36Z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0x010100160EB65774C33F4C811D139B80B5818C</vt:lpwstr>
  </property>
  <property fmtid="{D5CDD505-2E9C-101B-9397-08002B2CF9AE}" pid="3" name="MediaServiceImageTags">
    <vt:lpwstr/>
  </property>
</Properties>
</file>